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Nunito"/>
      <p:regular r:id="rId35"/>
      <p:bold r:id="rId36"/>
      <p:italic r:id="rId37"/>
      <p:boldItalic r:id="rId38"/>
    </p:embeddedFont>
    <p:embeddedFont>
      <p:font typeface="Space Grotesk Light"/>
      <p:regular r:id="rId39"/>
      <p:bold r:id="rId40"/>
    </p:embeddedFont>
    <p:embeddedFont>
      <p:font typeface="Space Grotesk Medium"/>
      <p:regular r:id="rId41"/>
      <p:bold r:id="rId42"/>
    </p:embeddedFont>
    <p:embeddedFont>
      <p:font typeface="Space Grotesk SemiBold"/>
      <p:regular r:id="rId43"/>
      <p:bold r:id="rId44"/>
    </p:embeddedFont>
    <p:embeddedFont>
      <p:font typeface="Space Grotesk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paceGroteskLight-bold.fntdata"/><Relationship Id="rId20" Type="http://schemas.openxmlformats.org/officeDocument/2006/relationships/slide" Target="slides/slide15.xml"/><Relationship Id="rId42" Type="http://schemas.openxmlformats.org/officeDocument/2006/relationships/font" Target="fonts/SpaceGroteskMedium-bold.fntdata"/><Relationship Id="rId41" Type="http://schemas.openxmlformats.org/officeDocument/2006/relationships/font" Target="fonts/SpaceGroteskMedium-regular.fntdata"/><Relationship Id="rId22" Type="http://schemas.openxmlformats.org/officeDocument/2006/relationships/slide" Target="slides/slide17.xml"/><Relationship Id="rId44" Type="http://schemas.openxmlformats.org/officeDocument/2006/relationships/font" Target="fonts/SpaceGroteskSemiBold-bold.fntdata"/><Relationship Id="rId21" Type="http://schemas.openxmlformats.org/officeDocument/2006/relationships/slide" Target="slides/slide16.xml"/><Relationship Id="rId43" Type="http://schemas.openxmlformats.org/officeDocument/2006/relationships/font" Target="fonts/SpaceGroteskSemiBold-regular.fntdata"/><Relationship Id="rId24" Type="http://schemas.openxmlformats.org/officeDocument/2006/relationships/slide" Target="slides/slide19.xml"/><Relationship Id="rId46" Type="http://schemas.openxmlformats.org/officeDocument/2006/relationships/font" Target="fonts/SpaceGrotesk-bold.fntdata"/><Relationship Id="rId23" Type="http://schemas.openxmlformats.org/officeDocument/2006/relationships/slide" Target="slides/slide18.xml"/><Relationship Id="rId45" Type="http://schemas.openxmlformats.org/officeDocument/2006/relationships/font" Target="fonts/SpaceGrotesk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Nuni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Nunito-italic.fntdata"/><Relationship Id="rId14" Type="http://schemas.openxmlformats.org/officeDocument/2006/relationships/slide" Target="slides/slide9.xml"/><Relationship Id="rId36" Type="http://schemas.openxmlformats.org/officeDocument/2006/relationships/font" Target="fonts/Nunito-bold.fntdata"/><Relationship Id="rId17" Type="http://schemas.openxmlformats.org/officeDocument/2006/relationships/slide" Target="slides/slide12.xml"/><Relationship Id="rId39" Type="http://schemas.openxmlformats.org/officeDocument/2006/relationships/font" Target="fonts/SpaceGroteskLight-regular.fntdata"/><Relationship Id="rId16" Type="http://schemas.openxmlformats.org/officeDocument/2006/relationships/slide" Target="slides/slide11.xml"/><Relationship Id="rId38" Type="http://schemas.openxmlformats.org/officeDocument/2006/relationships/font" Target="fonts/Nuni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g>
</file>

<file path=ppt/media/image6.png>
</file>

<file path=ppt/media/image7.jp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6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e3b3be15c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e3b3be15c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ge3b3be15c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4" name="Google Shape;964;ge3b3be15c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8" name="Shape 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9" name="Google Shape;969;ge3b3be15c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0" name="Google Shape;970;ge3b3be15c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5" name="Shape 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976;ge3b3be15ce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7" name="Google Shape;977;ge3b3be15c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d6dc8482f7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3" name="Google Shape;983;gd6dc8482f7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gd3a194741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" name="Google Shape;989;gd3a194741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d3a194741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d3a194741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1" name="Shape 1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2" name="Google Shape;1002;gd3a1947414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" name="Google Shape;1003;gd3a194741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e3b3be15c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e3b3be15c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5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gd77e8dadd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7" name="Google Shape;1017;gd77e8dadd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rectangular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d5cbbc93fe_0_8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9" name="Google Shape;899;gd5cbbc93fe_0_8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e3b3be15c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e3b3be15c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ge3b3be15c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0" name="Google Shape;1030;ge3b3be15c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d5cbbc93fe_0_9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6" name="Google Shape;1036;gd5cbbc93fe_0_9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e3b3be15ce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e3b3be15ce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ge3b3be15ce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8" name="Google Shape;1048;ge3b3be15ce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e3b3be15ce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e3b3be15ce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3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" name="Google Shape;1064;ge3b3be15ce_0_2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5" name="Google Shape;1065;ge3b3be15ce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ge3b3be15ce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3" name="Google Shape;1073;ge3b3be15ce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e3b3be15ce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e3b3be15ce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ge3b3be15ce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7" name="Google Shape;1087;ge3b3be15ce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3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gd77e8dadd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5" name="Google Shape;905;gd77e8dadd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d5cbbc93fe_0_8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d5cbbc93fe_0_8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b69ccf8ae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b69ccf8a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b69ccf8ae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3" name="Google Shape;923;gb69ccf8ae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b69ccf8ae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b69ccf8ae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d5cbbc93fe_0_8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d5cbbc93fe_0_8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d5cbbc93fe_0_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d5cbbc93fe_0_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255775" y="50550"/>
            <a:ext cx="10626641" cy="5092950"/>
            <a:chOff x="-255775" y="50550"/>
            <a:chExt cx="10626641" cy="5092950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" y="2296764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76399" y="4023846"/>
              <a:ext cx="2849303" cy="970451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934697" y="3181522"/>
              <a:ext cx="2412605" cy="1105172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121250" y="2581589"/>
              <a:ext cx="2282313" cy="777338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436987" y="3060039"/>
              <a:ext cx="3817064" cy="1638977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545777" y="3669781"/>
              <a:ext cx="2700819" cy="1029253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 flipH="1">
              <a:off x="-1" y="3060048"/>
              <a:ext cx="1483687" cy="67965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498024" y="34877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 flipH="1">
              <a:off x="-255775" y="4169299"/>
              <a:ext cx="1995230" cy="679560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 flipH="1">
              <a:off x="5924561" y="4366325"/>
              <a:ext cx="1696564" cy="777166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 flipH="1">
              <a:off x="6348583" y="24691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" name="Google Shape;56;p2"/>
            <p:cNvGrpSpPr/>
            <p:nvPr/>
          </p:nvGrpSpPr>
          <p:grpSpPr>
            <a:xfrm>
              <a:off x="352648" y="1509651"/>
              <a:ext cx="408036" cy="3633849"/>
              <a:chOff x="967895" y="415018"/>
              <a:chExt cx="628714" cy="5600014"/>
            </a:xfrm>
          </p:grpSpPr>
          <p:sp>
            <p:nvSpPr>
              <p:cNvPr id="57" name="Google Shape;57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9" name="Google Shape;59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0" name="Google Shape;60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1" name="Google Shape;61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" name="Google Shape;62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" name="Google Shape;63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" name="Google Shape;64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7" name="Google Shape;67;p2"/>
            <p:cNvGrpSpPr/>
            <p:nvPr/>
          </p:nvGrpSpPr>
          <p:grpSpPr>
            <a:xfrm>
              <a:off x="1127772" y="2465013"/>
              <a:ext cx="300714" cy="2678487"/>
              <a:chOff x="967895" y="415018"/>
              <a:chExt cx="628714" cy="5600014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1207111" y="963632"/>
                <a:ext cx="150300" cy="50514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9" name="Google Shape;69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0" name="Google Shape;70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" name="Google Shape;71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2" name="Google Shape;72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3" name="Google Shape;73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4" name="Google Shape;74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5" name="Google Shape;75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" name="Google Shape;76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" name="Google Shape;77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" name="Google Shape;78;p2"/>
            <p:cNvGrpSpPr/>
            <p:nvPr/>
          </p:nvGrpSpPr>
          <p:grpSpPr>
            <a:xfrm>
              <a:off x="7817748" y="622548"/>
              <a:ext cx="408036" cy="4520952"/>
              <a:chOff x="967895" y="415018"/>
              <a:chExt cx="628714" cy="6967101"/>
            </a:xfrm>
          </p:grpSpPr>
          <p:sp>
            <p:nvSpPr>
              <p:cNvPr id="79" name="Google Shape;79;p2"/>
              <p:cNvSpPr/>
              <p:nvPr/>
            </p:nvSpPr>
            <p:spPr>
              <a:xfrm>
                <a:off x="1207111" y="963619"/>
                <a:ext cx="150300" cy="64185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0" name="Google Shape;80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81" name="Google Shape;81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2" name="Google Shape;82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3" name="Google Shape;83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4" name="Google Shape;84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5" name="Google Shape;85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6" name="Google Shape;86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7" name="Google Shape;87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88" name="Google Shape;88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89" name="Google Shape;89;p2"/>
            <p:cNvGrpSpPr/>
            <p:nvPr/>
          </p:nvGrpSpPr>
          <p:grpSpPr>
            <a:xfrm>
              <a:off x="7200036" y="3261372"/>
              <a:ext cx="284493" cy="1882128"/>
              <a:chOff x="967895" y="415018"/>
              <a:chExt cx="628714" cy="4159398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1207123" y="963617"/>
                <a:ext cx="150300" cy="3610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1" name="Google Shape;91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92" name="Google Shape;92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6" name="Google Shape;96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7" name="Google Shape;97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8" name="Google Shape;98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99" name="Google Shape;99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00" name="Google Shape;100;p2"/>
            <p:cNvGrpSpPr/>
            <p:nvPr/>
          </p:nvGrpSpPr>
          <p:grpSpPr>
            <a:xfrm>
              <a:off x="8299552" y="2676669"/>
              <a:ext cx="333219" cy="2466831"/>
              <a:chOff x="967895" y="415018"/>
              <a:chExt cx="628714" cy="4654398"/>
            </a:xfrm>
          </p:grpSpPr>
          <p:sp>
            <p:nvSpPr>
              <p:cNvPr id="101" name="Google Shape;101;p2"/>
              <p:cNvSpPr/>
              <p:nvPr/>
            </p:nvSpPr>
            <p:spPr>
              <a:xfrm>
                <a:off x="1207136" y="963616"/>
                <a:ext cx="150300" cy="4105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2" name="Google Shape;102;p2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03" name="Google Shape;103;p2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4" name="Google Shape;104;p2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5" name="Google Shape;105;p2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6" name="Google Shape;106;p2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7" name="Google Shape;107;p2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8" name="Google Shape;108;p2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09" name="Google Shape;109;p2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10" name="Google Shape;110;p2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  <p:sp>
        <p:nvSpPr>
          <p:cNvPr id="111" name="Google Shape;111;p2"/>
          <p:cNvSpPr txBox="1"/>
          <p:nvPr>
            <p:ph type="ctrTitle"/>
          </p:nvPr>
        </p:nvSpPr>
        <p:spPr>
          <a:xfrm>
            <a:off x="1735675" y="1991825"/>
            <a:ext cx="56727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p11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2" name="Google Shape;752;p11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753" name="Google Shape;753;p11"/>
            <p:cNvSpPr/>
            <p:nvPr/>
          </p:nvSpPr>
          <p:spPr>
            <a:xfrm>
              <a:off x="2444298" y="3856703"/>
              <a:ext cx="2558390" cy="1098526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11"/>
            <p:cNvSpPr/>
            <p:nvPr/>
          </p:nvSpPr>
          <p:spPr>
            <a:xfrm>
              <a:off x="5295333" y="4495140"/>
              <a:ext cx="1449771" cy="493781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11"/>
            <p:cNvSpPr/>
            <p:nvPr/>
          </p:nvSpPr>
          <p:spPr>
            <a:xfrm>
              <a:off x="4159304" y="3962484"/>
              <a:ext cx="1535294" cy="70329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11"/>
            <p:cNvSpPr/>
            <p:nvPr/>
          </p:nvSpPr>
          <p:spPr>
            <a:xfrm>
              <a:off x="4832518" y="3687079"/>
              <a:ext cx="3420308" cy="1468618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11"/>
            <p:cNvSpPr/>
            <p:nvPr/>
          </p:nvSpPr>
          <p:spPr>
            <a:xfrm>
              <a:off x="2867782" y="4501768"/>
              <a:ext cx="1717868" cy="654661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8" name="Google Shape;758;p11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9" name="Google Shape;759;p11"/>
            <p:cNvSpPr/>
            <p:nvPr/>
          </p:nvSpPr>
          <p:spPr>
            <a:xfrm>
              <a:off x="6498024" y="39449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0" name="Google Shape;760;p11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61" name="Google Shape;761;p11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762" name="Google Shape;762;p11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63" name="Google Shape;763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64" name="Google Shape;764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5" name="Google Shape;765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6" name="Google Shape;766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7" name="Google Shape;767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8" name="Google Shape;768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69" name="Google Shape;769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0" name="Google Shape;770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1" name="Google Shape;771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72" name="Google Shape;772;p11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773" name="Google Shape;773;p11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74" name="Google Shape;774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75" name="Google Shape;775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6" name="Google Shape;776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7" name="Google Shape;777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8" name="Google Shape;778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79" name="Google Shape;779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0" name="Google Shape;780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1" name="Google Shape;781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2" name="Google Shape;782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83" name="Google Shape;783;p11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784" name="Google Shape;784;p11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5" name="Google Shape;785;p11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86" name="Google Shape;786;p11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7" name="Google Shape;787;p11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8" name="Google Shape;788;p11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89" name="Google Shape;789;p11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0" name="Google Shape;790;p11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1" name="Google Shape;791;p11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2" name="Google Shape;792;p11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93" name="Google Shape;793;p11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94" name="Google Shape;794;p11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795" name="Google Shape;795;p11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6" name="Google Shape;796;p11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7" name="Google Shape;797;p11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8" name="Google Shape;798;p11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99" name="Google Shape;799;p11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0" name="Google Shape;800;p11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1" name="Google Shape;801;p11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2" name="Google Shape;802;p11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3" name="Google Shape;803;p11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4" name="Google Shape;804;p11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5" name="Google Shape;805;p11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6" name="Google Shape;806;p11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7" name="Google Shape;807;p11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08" name="Google Shape;808;p11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9" name="Google Shape;809;p11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11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11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11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11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4" name="Google Shape;814;p11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5" name="Google Shape;815;p11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6" name="Google Shape;816;p11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7" name="Google Shape;817;p11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8" name="Google Shape;818;p11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19" name="Google Shape;819;p11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0" name="Google Shape;820;p11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1" name="Google Shape;821;p11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2" name="Google Shape;822;p11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11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4" name="Google Shape;824;p11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5" name="Google Shape;825;p11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6" name="Google Shape;826;p11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27" name="Google Shape;827;p11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Clouds only">
  <p:cSld name="BLANK_1"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9" name="Google Shape;829;p12"/>
          <p:cNvGrpSpPr/>
          <p:nvPr/>
        </p:nvGrpSpPr>
        <p:grpSpPr>
          <a:xfrm>
            <a:off x="-52200" y="50550"/>
            <a:ext cx="9256075" cy="5245735"/>
            <a:chOff x="-52200" y="50550"/>
            <a:chExt cx="9256075" cy="5245735"/>
          </a:xfrm>
        </p:grpSpPr>
        <p:sp>
          <p:nvSpPr>
            <p:cNvPr id="830" name="Google Shape;830;p12"/>
            <p:cNvSpPr/>
            <p:nvPr/>
          </p:nvSpPr>
          <p:spPr>
            <a:xfrm>
              <a:off x="-52200" y="2990532"/>
              <a:ext cx="3584483" cy="1539111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1" name="Google Shape;831;p12"/>
            <p:cNvSpPr/>
            <p:nvPr/>
          </p:nvSpPr>
          <p:spPr>
            <a:xfrm>
              <a:off x="2567033" y="3780191"/>
              <a:ext cx="2154572" cy="986972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2" name="Google Shape;832;p12"/>
            <p:cNvSpPr/>
            <p:nvPr/>
          </p:nvSpPr>
          <p:spPr>
            <a:xfrm>
              <a:off x="3626041" y="3244742"/>
              <a:ext cx="2038292" cy="694227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3" name="Google Shape;833;p12"/>
            <p:cNvSpPr/>
            <p:nvPr/>
          </p:nvSpPr>
          <p:spPr>
            <a:xfrm>
              <a:off x="3907840" y="3671766"/>
              <a:ext cx="3406627" cy="1462743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4" name="Google Shape;834;p12"/>
            <p:cNvSpPr/>
            <p:nvPr/>
          </p:nvSpPr>
          <p:spPr>
            <a:xfrm>
              <a:off x="434903" y="4215970"/>
              <a:ext cx="2406853" cy="917225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5" name="Google Shape;835;p12"/>
            <p:cNvSpPr/>
            <p:nvPr/>
          </p:nvSpPr>
          <p:spPr>
            <a:xfrm flipH="1">
              <a:off x="-50423" y="3671774"/>
              <a:ext cx="1322417" cy="605776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12"/>
            <p:cNvSpPr/>
            <p:nvPr/>
          </p:nvSpPr>
          <p:spPr>
            <a:xfrm>
              <a:off x="5747332" y="4053480"/>
              <a:ext cx="3261193" cy="1242805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12"/>
            <p:cNvSpPr/>
            <p:nvPr/>
          </p:nvSpPr>
          <p:spPr>
            <a:xfrm flipH="1">
              <a:off x="5619392" y="3144412"/>
              <a:ext cx="3584483" cy="1539111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38" name="Google Shape;838;p12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839" name="Google Shape;839;p12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0" name="Google Shape;840;p12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1" name="Google Shape;841;p12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2" name="Google Shape;842;p12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3" name="Google Shape;843;p12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4" name="Google Shape;844;p12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5" name="Google Shape;845;p12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6" name="Google Shape;846;p12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7" name="Google Shape;847;p12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8" name="Google Shape;848;p12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49" name="Google Shape;849;p12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0" name="Google Shape;850;p12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1" name="Google Shape;851;p12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2" name="Google Shape;852;p12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12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12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12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6" name="Google Shape;856;p12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7" name="Google Shape;857;p12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8" name="Google Shape;858;p12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59" name="Google Shape;859;p12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0" name="Google Shape;860;p12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1" name="Google Shape;861;p12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2" name="Google Shape;862;p12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3" name="Google Shape;863;p12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4" name="Google Shape;864;p12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5" name="Google Shape;865;p12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6" name="Google Shape;866;p12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12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8" name="Google Shape;868;p12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69" name="Google Shape;869;p12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0" name="Google Shape;870;p12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871" name="Google Shape;871;p12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872" name="Google Shape;872;p12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75" name="Google Shape;87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876" name="Google Shape;87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half">
  <p:cSld name="TITLE_AND_BODY_1">
    <p:spTree>
      <p:nvGrpSpPr>
        <p:cNvPr id="877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26000">
                <a:schemeClr val="lt1"/>
              </a:gs>
              <a:gs pos="4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9" name="Google Shape;879;p14"/>
          <p:cNvSpPr/>
          <p:nvPr/>
        </p:nvSpPr>
        <p:spPr>
          <a:xfrm rot="10800000">
            <a:off x="478120" y="499499"/>
            <a:ext cx="3891580" cy="4389451"/>
          </a:xfrm>
          <a:custGeom>
            <a:rect b="b" l="l" r="r" t="t"/>
            <a:pathLst>
              <a:path extrusionOk="0" h="513236" w="873041">
                <a:moveTo>
                  <a:pt x="807026" y="87874"/>
                </a:moveTo>
                <a:cubicBezTo>
                  <a:pt x="687888" y="-12496"/>
                  <a:pt x="94894" y="-27493"/>
                  <a:pt x="35062" y="46020"/>
                </a:cubicBezTo>
                <a:cubicBezTo>
                  <a:pt x="-6967" y="97718"/>
                  <a:pt x="2767" y="252111"/>
                  <a:pt x="1233" y="323344"/>
                </a:cubicBezTo>
                <a:cubicBezTo>
                  <a:pt x="-5849" y="404706"/>
                  <a:pt x="16010" y="492163"/>
                  <a:pt x="108027" y="508036"/>
                </a:cubicBezTo>
                <a:cubicBezTo>
                  <a:pt x="181211" y="520007"/>
                  <a:pt x="256478" y="507488"/>
                  <a:pt x="330298" y="508036"/>
                </a:cubicBezTo>
                <a:cubicBezTo>
                  <a:pt x="482038" y="490497"/>
                  <a:pt x="728667" y="541318"/>
                  <a:pt x="831077" y="410055"/>
                </a:cubicBezTo>
                <a:cubicBezTo>
                  <a:pt x="891479" y="316196"/>
                  <a:pt x="889396" y="168425"/>
                  <a:pt x="807026" y="878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0" name="Google Shape;880;p14"/>
          <p:cNvSpPr/>
          <p:nvPr/>
        </p:nvSpPr>
        <p:spPr>
          <a:xfrm>
            <a:off x="359638" y="371200"/>
            <a:ext cx="3869146" cy="4400299"/>
          </a:xfrm>
          <a:custGeom>
            <a:rect b="b" l="l" r="r" t="t"/>
            <a:pathLst>
              <a:path extrusionOk="0" h="1953518" w="1717712">
                <a:moveTo>
                  <a:pt x="1717677" y="1051758"/>
                </a:moveTo>
                <a:cubicBezTo>
                  <a:pt x="1717041" y="813899"/>
                  <a:pt x="1713292" y="575995"/>
                  <a:pt x="1710661" y="338136"/>
                </a:cubicBezTo>
                <a:cubicBezTo>
                  <a:pt x="1721382" y="143007"/>
                  <a:pt x="1668478" y="-11692"/>
                  <a:pt x="1396636" y="695"/>
                </a:cubicBezTo>
                <a:cubicBezTo>
                  <a:pt x="1075945" y="147"/>
                  <a:pt x="626492" y="30556"/>
                  <a:pt x="313102" y="62895"/>
                </a:cubicBezTo>
                <a:cubicBezTo>
                  <a:pt x="228254" y="71248"/>
                  <a:pt x="127029" y="84929"/>
                  <a:pt x="80877" y="166423"/>
                </a:cubicBezTo>
                <a:cubicBezTo>
                  <a:pt x="57506" y="207641"/>
                  <a:pt x="52222" y="256313"/>
                  <a:pt x="47991" y="302574"/>
                </a:cubicBezTo>
                <a:cubicBezTo>
                  <a:pt x="26527" y="536443"/>
                  <a:pt x="5742" y="770773"/>
                  <a:pt x="765" y="1005673"/>
                </a:cubicBezTo>
                <a:cubicBezTo>
                  <a:pt x="-2436" y="1229303"/>
                  <a:pt x="2826" y="1455674"/>
                  <a:pt x="47355" y="1675512"/>
                </a:cubicBezTo>
                <a:cubicBezTo>
                  <a:pt x="105433" y="1930275"/>
                  <a:pt x="294247" y="1910587"/>
                  <a:pt x="507266" y="1924377"/>
                </a:cubicBezTo>
                <a:cubicBezTo>
                  <a:pt x="802152" y="1942663"/>
                  <a:pt x="1097629" y="1958514"/>
                  <a:pt x="1393172" y="1952046"/>
                </a:cubicBezTo>
                <a:cubicBezTo>
                  <a:pt x="1441055" y="1950775"/>
                  <a:pt x="1490210" y="1947420"/>
                  <a:pt x="1535440" y="1930429"/>
                </a:cubicBezTo>
                <a:cubicBezTo>
                  <a:pt x="1677402" y="1878007"/>
                  <a:pt x="1689065" y="1706645"/>
                  <a:pt x="1699874" y="1577005"/>
                </a:cubicBezTo>
                <a:cubicBezTo>
                  <a:pt x="1715068" y="1402398"/>
                  <a:pt x="1718093" y="1226979"/>
                  <a:pt x="1717677" y="1051758"/>
                </a:cubicBezTo>
                <a:close/>
                <a:moveTo>
                  <a:pt x="1684308" y="1587616"/>
                </a:moveTo>
                <a:cubicBezTo>
                  <a:pt x="1671833" y="1818701"/>
                  <a:pt x="1618008" y="1947946"/>
                  <a:pt x="1360789" y="1937861"/>
                </a:cubicBezTo>
                <a:cubicBezTo>
                  <a:pt x="1016574" y="1942663"/>
                  <a:pt x="672358" y="1921374"/>
                  <a:pt x="329042" y="1897608"/>
                </a:cubicBezTo>
                <a:cubicBezTo>
                  <a:pt x="86951" y="1886316"/>
                  <a:pt x="53428" y="1699979"/>
                  <a:pt x="34726" y="1498208"/>
                </a:cubicBezTo>
                <a:cubicBezTo>
                  <a:pt x="-9452" y="1099970"/>
                  <a:pt x="26790" y="698817"/>
                  <a:pt x="62702" y="301390"/>
                </a:cubicBezTo>
                <a:cubicBezTo>
                  <a:pt x="68753" y="111151"/>
                  <a:pt x="183835" y="84798"/>
                  <a:pt x="348357" y="74011"/>
                </a:cubicBezTo>
                <a:cubicBezTo>
                  <a:pt x="645698" y="44939"/>
                  <a:pt x="1089889" y="7404"/>
                  <a:pt x="1389160" y="15363"/>
                </a:cubicBezTo>
                <a:cubicBezTo>
                  <a:pt x="1422529" y="16262"/>
                  <a:pt x="1545876" y="-5817"/>
                  <a:pt x="1635416" y="89906"/>
                </a:cubicBezTo>
                <a:cubicBezTo>
                  <a:pt x="1708337" y="167848"/>
                  <a:pt x="1693692" y="282645"/>
                  <a:pt x="1696388" y="380999"/>
                </a:cubicBezTo>
                <a:cubicBezTo>
                  <a:pt x="1696805" y="783117"/>
                  <a:pt x="1718115" y="1186353"/>
                  <a:pt x="1684242" y="158761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1" name="Google Shape;881;p14"/>
          <p:cNvSpPr txBox="1"/>
          <p:nvPr>
            <p:ph type="title"/>
          </p:nvPr>
        </p:nvSpPr>
        <p:spPr>
          <a:xfrm>
            <a:off x="883375" y="1004988"/>
            <a:ext cx="2879400" cy="951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82" name="Google Shape;882;p14"/>
          <p:cNvSpPr txBox="1"/>
          <p:nvPr>
            <p:ph idx="1" type="body"/>
          </p:nvPr>
        </p:nvSpPr>
        <p:spPr>
          <a:xfrm>
            <a:off x="883525" y="2078413"/>
            <a:ext cx="2879400" cy="20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83" name="Google Shape;883;p14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4" name="Google Shape;884;p14"/>
          <p:cNvSpPr/>
          <p:nvPr/>
        </p:nvSpPr>
        <p:spPr>
          <a:xfrm rot="5400000">
            <a:off x="3614542" y="2581686"/>
            <a:ext cx="1377041" cy="66908"/>
          </a:xfrm>
          <a:custGeom>
            <a:rect b="b" l="l" r="r" t="t"/>
            <a:pathLst>
              <a:path extrusionOk="0" h="31710" w="652626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5" name="Google Shape;885;p14"/>
          <p:cNvSpPr/>
          <p:nvPr/>
        </p:nvSpPr>
        <p:spPr>
          <a:xfrm rot="5400000">
            <a:off x="4155556" y="3522879"/>
            <a:ext cx="263959" cy="31226"/>
          </a:xfrm>
          <a:custGeom>
            <a:rect b="b" l="l" r="r" t="t"/>
            <a:pathLst>
              <a:path extrusionOk="0" h="14799" w="125099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6" name="Google Shape;886;p14"/>
          <p:cNvSpPr/>
          <p:nvPr/>
        </p:nvSpPr>
        <p:spPr>
          <a:xfrm rot="10800000">
            <a:off x="542537" y="4490175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7" name="Google Shape;887;p14"/>
          <p:cNvSpPr/>
          <p:nvPr/>
        </p:nvSpPr>
        <p:spPr>
          <a:xfrm rot="5130764">
            <a:off x="247642" y="411835"/>
            <a:ext cx="745888" cy="775329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8" name="Google Shape;888;p14"/>
          <p:cNvSpPr/>
          <p:nvPr/>
        </p:nvSpPr>
        <p:spPr>
          <a:xfrm>
            <a:off x="2994774" y="300554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9" name="Google Shape;889;p14"/>
          <p:cNvSpPr/>
          <p:nvPr/>
        </p:nvSpPr>
        <p:spPr>
          <a:xfrm>
            <a:off x="1495696" y="4628071"/>
            <a:ext cx="851649" cy="155161"/>
          </a:xfrm>
          <a:custGeom>
            <a:rect b="b" l="l" r="r" t="t"/>
            <a:pathLst>
              <a:path extrusionOk="0" h="73536" w="403625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0" name="Google Shape;890;p14"/>
          <p:cNvSpPr/>
          <p:nvPr/>
        </p:nvSpPr>
        <p:spPr>
          <a:xfrm rot="10800000">
            <a:off x="545766" y="4680253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gradFill>
          <a:gsLst>
            <a:gs pos="0">
              <a:srgbClr val="A778C5"/>
            </a:gs>
            <a:gs pos="72000">
              <a:srgbClr val="F8C2C2"/>
            </a:gs>
            <a:gs pos="100000">
              <a:srgbClr val="FFE599"/>
            </a:gs>
          </a:gsLst>
          <a:lin ang="5400012" scaled="0"/>
        </a:gra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114" name="Google Shape;114;p3"/>
            <p:cNvSpPr/>
            <p:nvPr/>
          </p:nvSpPr>
          <p:spPr>
            <a:xfrm>
              <a:off x="8" y="2753964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934697" y="3638722"/>
              <a:ext cx="2412605" cy="1105172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121250" y="3038789"/>
              <a:ext cx="2282313" cy="777338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436987" y="3517239"/>
              <a:ext cx="3817064" cy="1638977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545777" y="4126981"/>
              <a:ext cx="2700819" cy="1029253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3"/>
            <p:cNvSpPr/>
            <p:nvPr/>
          </p:nvSpPr>
          <p:spPr>
            <a:xfrm flipH="1">
              <a:off x="-1" y="3517248"/>
              <a:ext cx="1483687" cy="67965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6498024" y="39449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3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2" name="Google Shape;122;p3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123" name="Google Shape;123;p3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24" name="Google Shape;124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25" name="Google Shape;125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6" name="Google Shape;126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7" name="Google Shape;127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8" name="Google Shape;128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29" name="Google Shape;129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0" name="Google Shape;130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1" name="Google Shape;131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2" name="Google Shape;132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33" name="Google Shape;133;p3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134" name="Google Shape;134;p3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5" name="Google Shape;135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36" name="Google Shape;136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7" name="Google Shape;137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8" name="Google Shape;138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39" name="Google Shape;139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0" name="Google Shape;140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1" name="Google Shape;141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2" name="Google Shape;142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3" name="Google Shape;143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44" name="Google Shape;144;p3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145" name="Google Shape;145;p3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46" name="Google Shape;146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47" name="Google Shape;147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8" name="Google Shape;148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49" name="Google Shape;149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0" name="Google Shape;150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1" name="Google Shape;151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2" name="Google Shape;152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3" name="Google Shape;153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4" name="Google Shape;154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55" name="Google Shape;155;p3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156" name="Google Shape;156;p3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57" name="Google Shape;157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58" name="Google Shape;158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59" name="Google Shape;159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0" name="Google Shape;160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1" name="Google Shape;161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2" name="Google Shape;162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3" name="Google Shape;163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4" name="Google Shape;164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65" name="Google Shape;165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66" name="Google Shape;166;p3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167" name="Google Shape;167;p3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68" name="Google Shape;168;p3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169" name="Google Shape;169;p3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0" name="Google Shape;170;p3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1" name="Google Shape;171;p3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2" name="Google Shape;172;p3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3" name="Google Shape;173;p3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4" name="Google Shape;174;p3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5" name="Google Shape;175;p3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176" name="Google Shape;176;p3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177" name="Google Shape;177;p3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178" name="Google Shape;178;p3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1" name="Google Shape;201;p3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2" name="Google Shape;202;p3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3" name="Google Shape;203;p3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4" name="Google Shape;204;p3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5" name="Google Shape;205;p3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3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7" name="Google Shape;207;p3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8" name="Google Shape;208;p3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09" name="Google Shape;209;p3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10" name="Google Shape;210;p3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rgbClr val="EAD1D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211" name="Google Shape;211;p3"/>
          <p:cNvSpPr txBox="1"/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12" name="Google Shape;212;p3"/>
          <p:cNvSpPr txBox="1"/>
          <p:nvPr>
            <p:ph idx="1" type="subTitle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rtl="0" algn="ctr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800"/>
              </a:spcBef>
              <a:spcAft>
                <a:spcPts val="80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gradFill>
          <a:gsLst>
            <a:gs pos="0">
              <a:schemeClr val="dk1"/>
            </a:gs>
            <a:gs pos="67000">
              <a:schemeClr val="accent1"/>
            </a:gs>
            <a:gs pos="100000">
              <a:srgbClr val="B4A7D6"/>
            </a:gs>
          </a:gsLst>
          <a:lin ang="5400012" scaled="0"/>
        </a:gradFill>
      </p:bgPr>
    </p:bg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oogle Shape;214;p4"/>
          <p:cNvGrpSpPr/>
          <p:nvPr/>
        </p:nvGrpSpPr>
        <p:grpSpPr>
          <a:xfrm>
            <a:off x="-1" y="50550"/>
            <a:ext cx="10370867" cy="5287714"/>
            <a:chOff x="-1" y="50550"/>
            <a:chExt cx="10370867" cy="5287714"/>
          </a:xfrm>
        </p:grpSpPr>
        <p:sp>
          <p:nvSpPr>
            <p:cNvPr id="215" name="Google Shape;215;p4"/>
            <p:cNvSpPr/>
            <p:nvPr/>
          </p:nvSpPr>
          <p:spPr>
            <a:xfrm>
              <a:off x="8" y="2753964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4"/>
            <p:cNvSpPr/>
            <p:nvPr/>
          </p:nvSpPr>
          <p:spPr>
            <a:xfrm>
              <a:off x="2934697" y="3638722"/>
              <a:ext cx="2412605" cy="1105172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4"/>
            <p:cNvSpPr/>
            <p:nvPr/>
          </p:nvSpPr>
          <p:spPr>
            <a:xfrm>
              <a:off x="4121250" y="3038789"/>
              <a:ext cx="2282313" cy="777338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4"/>
            <p:cNvSpPr/>
            <p:nvPr/>
          </p:nvSpPr>
          <p:spPr>
            <a:xfrm>
              <a:off x="4436987" y="3517239"/>
              <a:ext cx="3817064" cy="1638977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545777" y="4126981"/>
              <a:ext cx="2700819" cy="1029253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4"/>
            <p:cNvSpPr/>
            <p:nvPr/>
          </p:nvSpPr>
          <p:spPr>
            <a:xfrm flipH="1">
              <a:off x="-1" y="3517248"/>
              <a:ext cx="1483687" cy="67965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6498024" y="39449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4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C5E0FE">
                    <a:alpha val="34509"/>
                  </a:srgbClr>
                </a:gs>
                <a:gs pos="100000">
                  <a:srgbClr val="6D9EEB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23" name="Google Shape;223;p4"/>
            <p:cNvGrpSpPr/>
            <p:nvPr/>
          </p:nvGrpSpPr>
          <p:grpSpPr>
            <a:xfrm>
              <a:off x="352648" y="1966851"/>
              <a:ext cx="408036" cy="3176572"/>
              <a:chOff x="967895" y="415018"/>
              <a:chExt cx="628714" cy="4895318"/>
            </a:xfrm>
          </p:grpSpPr>
          <p:sp>
            <p:nvSpPr>
              <p:cNvPr id="224" name="Google Shape;224;p4"/>
              <p:cNvSpPr/>
              <p:nvPr/>
            </p:nvSpPr>
            <p:spPr>
              <a:xfrm>
                <a:off x="1207111" y="963637"/>
                <a:ext cx="150300" cy="43467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25" name="Google Shape;225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26" name="Google Shape;226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7" name="Google Shape;227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8" name="Google Shape;228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29" name="Google Shape;229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0" name="Google Shape;230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233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34" name="Google Shape;234;p4"/>
            <p:cNvGrpSpPr/>
            <p:nvPr/>
          </p:nvGrpSpPr>
          <p:grpSpPr>
            <a:xfrm>
              <a:off x="1127772" y="2922213"/>
              <a:ext cx="300714" cy="2221192"/>
              <a:chOff x="967895" y="415018"/>
              <a:chExt cx="628714" cy="4643930"/>
            </a:xfrm>
          </p:grpSpPr>
          <p:sp>
            <p:nvSpPr>
              <p:cNvPr id="235" name="Google Shape;235;p4"/>
              <p:cNvSpPr/>
              <p:nvPr/>
            </p:nvSpPr>
            <p:spPr>
              <a:xfrm>
                <a:off x="1207134" y="963649"/>
                <a:ext cx="150300" cy="40953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36" name="Google Shape;236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37" name="Google Shape;237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1" name="Google Shape;241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2" name="Google Shape;242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243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244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45" name="Google Shape;245;p4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246" name="Google Shape;246;p4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47" name="Google Shape;247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48" name="Google Shape;248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249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250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252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3" name="Google Shape;253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4" name="Google Shape;254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5" name="Google Shape;255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56" name="Google Shape;256;p4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257" name="Google Shape;257;p4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58" name="Google Shape;258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59" name="Google Shape;259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0" name="Google Shape;260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1" name="Google Shape;261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2" name="Google Shape;262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3" name="Google Shape;263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4" name="Google Shape;264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5" name="Google Shape;265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66" name="Google Shape;266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67" name="Google Shape;267;p4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268" name="Google Shape;268;p4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C5E0FE">
                      <a:alpha val="34509"/>
                      <a:alpha val="16200"/>
                    </a:srgbClr>
                  </a:gs>
                  <a:gs pos="100000">
                    <a:srgbClr val="6D9EEB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69" name="Google Shape;269;p4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270" name="Google Shape;270;p4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1" name="Google Shape;271;p4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2" name="Google Shape;272;p4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3" name="Google Shape;273;p4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4" name="Google Shape;274;p4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5" name="Google Shape;275;p4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6" name="Google Shape;276;p4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77" name="Google Shape;277;p4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278" name="Google Shape;278;p4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279" name="Google Shape;279;p4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0" name="Google Shape;280;p4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1" name="Google Shape;281;p4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2" name="Google Shape;282;p4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3" name="Google Shape;283;p4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4" name="Google Shape;284;p4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5" name="Google Shape;285;p4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6" name="Google Shape;286;p4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7" name="Google Shape;287;p4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8" name="Google Shape;288;p4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89" name="Google Shape;289;p4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0" name="Google Shape;290;p4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1" name="Google Shape;291;p4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2" name="Google Shape;292;p4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4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4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4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4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4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8" name="Google Shape;298;p4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299" name="Google Shape;299;p4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0" name="Google Shape;300;p4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1" name="Google Shape;301;p4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2" name="Google Shape;302;p4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3" name="Google Shape;303;p4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4" name="Google Shape;304;p4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5" name="Google Shape;305;p4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6" name="Google Shape;306;p4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4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8" name="Google Shape;308;p4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09" name="Google Shape;309;p4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0" name="Google Shape;310;p4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11" name="Google Shape;311;p4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12" name="Google Shape;312;p4"/>
          <p:cNvSpPr txBox="1"/>
          <p:nvPr>
            <p:ph idx="1" type="body"/>
          </p:nvPr>
        </p:nvSpPr>
        <p:spPr>
          <a:xfrm>
            <a:off x="1675575" y="2161800"/>
            <a:ext cx="5778600" cy="819900"/>
          </a:xfrm>
          <a:prstGeom prst="rect">
            <a:avLst/>
          </a:prstGeom>
          <a:effectLst>
            <a:outerShdw blurRad="28575" rotWithShape="0" algn="bl" dir="5400000" dist="9525">
              <a:schemeClr val="dk1">
                <a:alpha val="38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indent="-406400" lvl="0" marL="45720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Medium"/>
              <a:buChar char="➢"/>
              <a:defRPr sz="28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1pPr>
            <a:lvl2pPr indent="-406400" lvl="1" marL="91440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Medium"/>
              <a:buChar char="▻"/>
              <a:defRPr sz="28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2pPr>
            <a:lvl3pPr indent="-406400" lvl="2" marL="137160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Medium"/>
              <a:buChar char="■"/>
              <a:defRPr sz="28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3pPr>
            <a:lvl4pPr indent="-406400" lvl="3" marL="182880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Medium"/>
              <a:buChar char="●"/>
              <a:defRPr sz="28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4pPr>
            <a:lvl5pPr indent="-406400" lvl="4" marL="228600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Medium"/>
              <a:buChar char="○"/>
              <a:defRPr sz="28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5pPr>
            <a:lvl6pPr indent="-406400" lvl="5" marL="274320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Medium"/>
              <a:buChar char="■"/>
              <a:defRPr sz="28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6pPr>
            <a:lvl7pPr indent="-406400" lvl="6" marL="320040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Medium"/>
              <a:buChar char="●"/>
              <a:defRPr sz="28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7pPr>
            <a:lvl8pPr indent="-406400" lvl="7" marL="3657600" rtl="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pace Grotesk Medium"/>
              <a:buChar char="○"/>
              <a:defRPr sz="28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8pPr>
            <a:lvl9pPr indent="-406400" lvl="8" marL="4114800" rtl="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800"/>
              <a:buFont typeface="Space Grotesk Medium"/>
              <a:buChar char="■"/>
              <a:defRPr sz="2800">
                <a:solidFill>
                  <a:schemeClr val="lt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defRPr>
            </a:lvl9pPr>
          </a:lstStyle>
          <a:p/>
        </p:txBody>
      </p:sp>
      <p:sp>
        <p:nvSpPr>
          <p:cNvPr id="313" name="Google Shape;313;p4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5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16" name="Google Shape;316;p5"/>
            <p:cNvSpPr/>
            <p:nvPr/>
          </p:nvSpPr>
          <p:spPr>
            <a:xfrm>
              <a:off x="2444298" y="3856703"/>
              <a:ext cx="2558390" cy="1098526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5"/>
            <p:cNvSpPr/>
            <p:nvPr/>
          </p:nvSpPr>
          <p:spPr>
            <a:xfrm>
              <a:off x="5295333" y="4495140"/>
              <a:ext cx="1449771" cy="493781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5"/>
            <p:cNvSpPr/>
            <p:nvPr/>
          </p:nvSpPr>
          <p:spPr>
            <a:xfrm>
              <a:off x="4159304" y="3962484"/>
              <a:ext cx="1535294" cy="70329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5"/>
            <p:cNvSpPr/>
            <p:nvPr/>
          </p:nvSpPr>
          <p:spPr>
            <a:xfrm>
              <a:off x="4832518" y="3687079"/>
              <a:ext cx="3420308" cy="1468618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5"/>
            <p:cNvSpPr/>
            <p:nvPr/>
          </p:nvSpPr>
          <p:spPr>
            <a:xfrm>
              <a:off x="2867782" y="4501768"/>
              <a:ext cx="1717868" cy="654661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5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5"/>
            <p:cNvSpPr/>
            <p:nvPr/>
          </p:nvSpPr>
          <p:spPr>
            <a:xfrm>
              <a:off x="6498024" y="39449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5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24" name="Google Shape;324;p5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325" name="Google Shape;325;p5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26" name="Google Shape;326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27" name="Google Shape;327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8" name="Google Shape;328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29" name="Google Shape;329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0" name="Google Shape;330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1" name="Google Shape;331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35" name="Google Shape;335;p5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336" name="Google Shape;336;p5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7" name="Google Shape;337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38" name="Google Shape;338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9" name="Google Shape;339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0" name="Google Shape;340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1" name="Google Shape;341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2" name="Google Shape;342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3" name="Google Shape;343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4" name="Google Shape;344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45" name="Google Shape;345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46" name="Google Shape;346;p5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347" name="Google Shape;347;p5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48" name="Google Shape;348;p5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349" name="Google Shape;349;p5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0" name="Google Shape;350;p5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1" name="Google Shape;351;p5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2" name="Google Shape;352;p5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3" name="Google Shape;353;p5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4" name="Google Shape;354;p5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5" name="Google Shape;355;p5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56" name="Google Shape;356;p5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357" name="Google Shape;357;p5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358" name="Google Shape;358;p5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59" name="Google Shape;359;p5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0" name="Google Shape;360;p5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1" name="Google Shape;361;p5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2" name="Google Shape;362;p5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3" name="Google Shape;363;p5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4" name="Google Shape;364;p5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5" name="Google Shape;365;p5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6" name="Google Shape;366;p5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7" name="Google Shape;367;p5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8" name="Google Shape;368;p5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69" name="Google Shape;369;p5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0" name="Google Shape;370;p5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1" name="Google Shape;371;p5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5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5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5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5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5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7" name="Google Shape;377;p5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8" name="Google Shape;378;p5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79" name="Google Shape;379;p5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0" name="Google Shape;380;p5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1" name="Google Shape;381;p5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2" name="Google Shape;382;p5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3" name="Google Shape;383;p5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4" name="Google Shape;384;p5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5" name="Google Shape;385;p5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5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7" name="Google Shape;387;p5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8" name="Google Shape;388;p5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89" name="Google Shape;389;p5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390" name="Google Shape;390;p5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391" name="Google Shape;391;p5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92" name="Google Shape;392;p5"/>
          <p:cNvSpPr txBox="1"/>
          <p:nvPr>
            <p:ph idx="1" type="body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➢"/>
              <a:defRPr/>
            </a:lvl1pPr>
            <a:lvl2pPr indent="-368300" lvl="1" marL="914400" rtl="0">
              <a:spcBef>
                <a:spcPts val="800"/>
              </a:spcBef>
              <a:spcAft>
                <a:spcPts val="0"/>
              </a:spcAft>
              <a:buSzPts val="2200"/>
              <a:buChar char="▻"/>
              <a:defRPr/>
            </a:lvl2pPr>
            <a:lvl3pPr indent="-368300" lvl="2" marL="13716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8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8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8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800"/>
              </a:spcBef>
              <a:spcAft>
                <a:spcPts val="8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393" name="Google Shape;393;p5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" name="Google Shape;395;p6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396" name="Google Shape;396;p6"/>
            <p:cNvSpPr/>
            <p:nvPr/>
          </p:nvSpPr>
          <p:spPr>
            <a:xfrm>
              <a:off x="2444298" y="3856703"/>
              <a:ext cx="2558390" cy="1098526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6"/>
            <p:cNvSpPr/>
            <p:nvPr/>
          </p:nvSpPr>
          <p:spPr>
            <a:xfrm>
              <a:off x="5295333" y="4495140"/>
              <a:ext cx="1449771" cy="493781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6"/>
            <p:cNvSpPr/>
            <p:nvPr/>
          </p:nvSpPr>
          <p:spPr>
            <a:xfrm>
              <a:off x="4159304" y="3962484"/>
              <a:ext cx="1535294" cy="70329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6"/>
            <p:cNvSpPr/>
            <p:nvPr/>
          </p:nvSpPr>
          <p:spPr>
            <a:xfrm>
              <a:off x="4832518" y="3687079"/>
              <a:ext cx="3420308" cy="1468618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2867782" y="4501768"/>
              <a:ext cx="1717868" cy="654661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6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6498024" y="39449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6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4" name="Google Shape;404;p6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05" name="Google Shape;405;p6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6" name="Google Shape;406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07" name="Google Shape;407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8" name="Google Shape;408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9" name="Google Shape;409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0" name="Google Shape;410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1" name="Google Shape;411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2" name="Google Shape;412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3" name="Google Shape;413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4" name="Google Shape;414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15" name="Google Shape;415;p6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416" name="Google Shape;416;p6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17" name="Google Shape;417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18" name="Google Shape;418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19" name="Google Shape;419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0" name="Google Shape;420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1" name="Google Shape;421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2" name="Google Shape;422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3" name="Google Shape;423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4" name="Google Shape;424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25" name="Google Shape;425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26" name="Google Shape;426;p6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27" name="Google Shape;427;p6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28" name="Google Shape;428;p6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29" name="Google Shape;429;p6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0" name="Google Shape;430;p6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" name="Google Shape;431;p6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" name="Google Shape;432;p6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" name="Google Shape;433;p6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" name="Google Shape;434;p6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" name="Google Shape;435;p6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" name="Google Shape;436;p6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37" name="Google Shape;437;p6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438" name="Google Shape;438;p6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39" name="Google Shape;439;p6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0" name="Google Shape;440;p6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1" name="Google Shape;441;p6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2" name="Google Shape;442;p6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3" name="Google Shape;443;p6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4" name="Google Shape;444;p6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5" name="Google Shape;445;p6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6" name="Google Shape;446;p6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7" name="Google Shape;447;p6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8" name="Google Shape;448;p6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49" name="Google Shape;449;p6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0" name="Google Shape;450;p6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1" name="Google Shape;451;p6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6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6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6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6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6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7" name="Google Shape;457;p6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8" name="Google Shape;458;p6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59" name="Google Shape;459;p6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0" name="Google Shape;460;p6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1" name="Google Shape;461;p6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2" name="Google Shape;462;p6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3" name="Google Shape;463;p6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4" name="Google Shape;464;p6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5" name="Google Shape;465;p6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6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7" name="Google Shape;467;p6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8" name="Google Shape;468;p6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69" name="Google Shape;469;p6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470" name="Google Shape;470;p6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471" name="Google Shape;471;p6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72" name="Google Shape;472;p6"/>
          <p:cNvSpPr txBox="1"/>
          <p:nvPr>
            <p:ph idx="1" type="body"/>
          </p:nvPr>
        </p:nvSpPr>
        <p:spPr>
          <a:xfrm>
            <a:off x="855300" y="1553825"/>
            <a:ext cx="2932500" cy="293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3" name="Google Shape;473;p6"/>
          <p:cNvSpPr txBox="1"/>
          <p:nvPr>
            <p:ph idx="2" type="body"/>
          </p:nvPr>
        </p:nvSpPr>
        <p:spPr>
          <a:xfrm>
            <a:off x="4199271" y="1553825"/>
            <a:ext cx="2932500" cy="293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➢"/>
              <a:defRPr sz="2000"/>
            </a:lvl1pPr>
            <a:lvl2pPr indent="-355600" lvl="1" marL="914400" rtl="0">
              <a:spcBef>
                <a:spcPts val="800"/>
              </a:spcBef>
              <a:spcAft>
                <a:spcPts val="0"/>
              </a:spcAft>
              <a:buSzPts val="2000"/>
              <a:buChar char="▻"/>
              <a:defRPr sz="2000"/>
            </a:lvl2pPr>
            <a:lvl3pPr indent="-355600" lvl="2" marL="1371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474" name="Google Shape;474;p6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6" name="Google Shape;476;p7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477" name="Google Shape;477;p7"/>
            <p:cNvSpPr/>
            <p:nvPr/>
          </p:nvSpPr>
          <p:spPr>
            <a:xfrm>
              <a:off x="2444298" y="3856703"/>
              <a:ext cx="2558390" cy="1098526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5295333" y="4495140"/>
              <a:ext cx="1449771" cy="493781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4159304" y="3962484"/>
              <a:ext cx="1535294" cy="70329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4832518" y="3687079"/>
              <a:ext cx="3420308" cy="1468618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2867782" y="4501768"/>
              <a:ext cx="1717868" cy="654661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7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6498024" y="39449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7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5" name="Google Shape;485;p7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486" name="Google Shape;486;p7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7" name="Google Shape;487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88" name="Google Shape;488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89" name="Google Shape;489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0" name="Google Shape;490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1" name="Google Shape;491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2" name="Google Shape;492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3" name="Google Shape;493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4" name="Google Shape;494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95" name="Google Shape;495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496" name="Google Shape;496;p7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497" name="Google Shape;497;p7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8" name="Google Shape;498;p7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499" name="Google Shape;499;p7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0" name="Google Shape;500;p7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1" name="Google Shape;501;p7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2" name="Google Shape;502;p7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3" name="Google Shape;503;p7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4" name="Google Shape;504;p7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5" name="Google Shape;505;p7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06" name="Google Shape;506;p7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07" name="Google Shape;507;p7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08" name="Google Shape;508;p7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0" name="Google Shape;510;p7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1" name="Google Shape;511;p7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3" name="Google Shape;513;p7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6" name="Google Shape;516;p7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7" name="Google Shape;517;p7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19" name="Google Shape;519;p7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0" name="Google Shape;520;p7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1" name="Google Shape;521;p7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7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7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7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7" name="Google Shape;527;p7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8" name="Google Shape;528;p7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1" name="Google Shape;531;p7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2" name="Google Shape;532;p7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5" name="Google Shape;535;p7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7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7" name="Google Shape;537;p7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39" name="Google Shape;539;p7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40" name="Google Shape;540;p7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541" name="Google Shape;541;p7"/>
          <p:cNvSpPr txBox="1"/>
          <p:nvPr>
            <p:ph type="title"/>
          </p:nvPr>
        </p:nvSpPr>
        <p:spPr>
          <a:xfrm>
            <a:off x="855300" y="836000"/>
            <a:ext cx="6699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42" name="Google Shape;542;p7"/>
          <p:cNvSpPr txBox="1"/>
          <p:nvPr>
            <p:ph idx="1" type="body"/>
          </p:nvPr>
        </p:nvSpPr>
        <p:spPr>
          <a:xfrm>
            <a:off x="855434" y="1553825"/>
            <a:ext cx="2087100" cy="32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3" name="Google Shape;543;p7"/>
          <p:cNvSpPr txBox="1"/>
          <p:nvPr>
            <p:ph idx="2" type="body"/>
          </p:nvPr>
        </p:nvSpPr>
        <p:spPr>
          <a:xfrm>
            <a:off x="3161403" y="1553825"/>
            <a:ext cx="2087100" cy="32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4" name="Google Shape;544;p7"/>
          <p:cNvSpPr txBox="1"/>
          <p:nvPr>
            <p:ph idx="3" type="body"/>
          </p:nvPr>
        </p:nvSpPr>
        <p:spPr>
          <a:xfrm>
            <a:off x="5467372" y="1553825"/>
            <a:ext cx="2087100" cy="3218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➢"/>
              <a:defRPr sz="1600"/>
            </a:lvl1pPr>
            <a:lvl2pPr indent="-330200" lvl="1" marL="914400" rtl="0">
              <a:spcBef>
                <a:spcPts val="800"/>
              </a:spcBef>
              <a:spcAft>
                <a:spcPts val="0"/>
              </a:spcAft>
              <a:buSzPts val="1600"/>
              <a:buChar char="▻"/>
              <a:defRPr sz="1600"/>
            </a:lvl2pPr>
            <a:lvl3pPr indent="-330200" lvl="2" marL="13716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545" name="Google Shape;545;p7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" name="Google Shape;547;p8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548" name="Google Shape;548;p8"/>
            <p:cNvSpPr/>
            <p:nvPr/>
          </p:nvSpPr>
          <p:spPr>
            <a:xfrm>
              <a:off x="2444298" y="3856703"/>
              <a:ext cx="2558390" cy="1098526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8"/>
            <p:cNvSpPr/>
            <p:nvPr/>
          </p:nvSpPr>
          <p:spPr>
            <a:xfrm>
              <a:off x="5295333" y="4495140"/>
              <a:ext cx="1449771" cy="493781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8"/>
            <p:cNvSpPr/>
            <p:nvPr/>
          </p:nvSpPr>
          <p:spPr>
            <a:xfrm>
              <a:off x="4159304" y="3962484"/>
              <a:ext cx="1535294" cy="70329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1" name="Google Shape;551;p8"/>
            <p:cNvSpPr/>
            <p:nvPr/>
          </p:nvSpPr>
          <p:spPr>
            <a:xfrm>
              <a:off x="4832518" y="3687079"/>
              <a:ext cx="3420308" cy="1468618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2" name="Google Shape;552;p8"/>
            <p:cNvSpPr/>
            <p:nvPr/>
          </p:nvSpPr>
          <p:spPr>
            <a:xfrm>
              <a:off x="2867782" y="4501768"/>
              <a:ext cx="1717868" cy="654661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3" name="Google Shape;553;p8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4" name="Google Shape;554;p8"/>
            <p:cNvSpPr/>
            <p:nvPr/>
          </p:nvSpPr>
          <p:spPr>
            <a:xfrm>
              <a:off x="6498024" y="39449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5" name="Google Shape;555;p8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6" name="Google Shape;556;p8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557" name="Google Shape;557;p8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58" name="Google Shape;558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59" name="Google Shape;559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0" name="Google Shape;560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1" name="Google Shape;561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2" name="Google Shape;562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3" name="Google Shape;563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4" name="Google Shape;564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5" name="Google Shape;565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66" name="Google Shape;566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67" name="Google Shape;567;p8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568" name="Google Shape;568;p8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69" name="Google Shape;569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70" name="Google Shape;570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1" name="Google Shape;571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2" name="Google Shape;572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3" name="Google Shape;573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4" name="Google Shape;574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5" name="Google Shape;575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6" name="Google Shape;576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77" name="Google Shape;577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78" name="Google Shape;578;p8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579" name="Google Shape;579;p8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0" name="Google Shape;580;p8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581" name="Google Shape;581;p8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2" name="Google Shape;582;p8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3" name="Google Shape;583;p8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4" name="Google Shape;584;p8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5" name="Google Shape;585;p8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6" name="Google Shape;586;p8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7" name="Google Shape;587;p8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588" name="Google Shape;588;p8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589" name="Google Shape;589;p8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590" name="Google Shape;590;p8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1" name="Google Shape;591;p8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2" name="Google Shape;592;p8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3" name="Google Shape;593;p8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4" name="Google Shape;594;p8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5" name="Google Shape;595;p8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6" name="Google Shape;596;p8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7" name="Google Shape;597;p8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8" name="Google Shape;598;p8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599" name="Google Shape;599;p8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0" name="Google Shape;600;p8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1" name="Google Shape;601;p8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2" name="Google Shape;602;p8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3" name="Google Shape;603;p8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8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8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8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8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8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09" name="Google Shape;609;p8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0" name="Google Shape;610;p8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1" name="Google Shape;611;p8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2" name="Google Shape;612;p8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3" name="Google Shape;613;p8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4" name="Google Shape;614;p8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5" name="Google Shape;615;p8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6" name="Google Shape;616;p8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7" name="Google Shape;617;p8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8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19" name="Google Shape;619;p8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0" name="Google Shape;620;p8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1" name="Google Shape;621;p8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22" name="Google Shape;622;p8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23" name="Google Shape;623;p8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24" name="Google Shape;624;p8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Clouds only">
  <p:cSld name="TITLE_ONLY_1"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6" name="Google Shape;626;p9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627" name="Google Shape;627;p9"/>
            <p:cNvSpPr/>
            <p:nvPr/>
          </p:nvSpPr>
          <p:spPr>
            <a:xfrm>
              <a:off x="2444298" y="3856703"/>
              <a:ext cx="2558390" cy="1098526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9"/>
            <p:cNvSpPr/>
            <p:nvPr/>
          </p:nvSpPr>
          <p:spPr>
            <a:xfrm>
              <a:off x="5295333" y="4495140"/>
              <a:ext cx="1449771" cy="493781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9" name="Google Shape;629;p9"/>
            <p:cNvSpPr/>
            <p:nvPr/>
          </p:nvSpPr>
          <p:spPr>
            <a:xfrm>
              <a:off x="4159304" y="3962484"/>
              <a:ext cx="1535294" cy="70329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0" name="Google Shape;630;p9"/>
            <p:cNvSpPr/>
            <p:nvPr/>
          </p:nvSpPr>
          <p:spPr>
            <a:xfrm>
              <a:off x="4832518" y="3687079"/>
              <a:ext cx="3420308" cy="1468618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9"/>
            <p:cNvSpPr/>
            <p:nvPr/>
          </p:nvSpPr>
          <p:spPr>
            <a:xfrm>
              <a:off x="2867782" y="4501768"/>
              <a:ext cx="1717868" cy="654661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9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9"/>
            <p:cNvSpPr/>
            <p:nvPr/>
          </p:nvSpPr>
          <p:spPr>
            <a:xfrm>
              <a:off x="6498024" y="39449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9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35" name="Google Shape;635;p9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636" name="Google Shape;636;p9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7" name="Google Shape;637;p9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8" name="Google Shape;638;p9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39" name="Google Shape;639;p9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0" name="Google Shape;640;p9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1" name="Google Shape;641;p9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2" name="Google Shape;642;p9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3" name="Google Shape;643;p9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4" name="Google Shape;644;p9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5" name="Google Shape;645;p9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6" name="Google Shape;646;p9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7" name="Google Shape;647;p9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8" name="Google Shape;648;p9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49" name="Google Shape;649;p9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9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9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9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9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9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5" name="Google Shape;655;p9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6" name="Google Shape;656;p9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7" name="Google Shape;657;p9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8" name="Google Shape;658;p9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59" name="Google Shape;659;p9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0" name="Google Shape;660;p9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1" name="Google Shape;661;p9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2" name="Google Shape;662;p9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3" name="Google Shape;663;p9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9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5" name="Google Shape;665;p9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6" name="Google Shape;666;p9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7" name="Google Shape;667;p9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668" name="Google Shape;668;p9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669" name="Google Shape;669;p9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70" name="Google Shape;670;p9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2" name="Google Shape;672;p10"/>
          <p:cNvGrpSpPr/>
          <p:nvPr/>
        </p:nvGrpSpPr>
        <p:grpSpPr>
          <a:xfrm>
            <a:off x="104275" y="50550"/>
            <a:ext cx="10266591" cy="5287714"/>
            <a:chOff x="104275" y="50550"/>
            <a:chExt cx="10266591" cy="5287714"/>
          </a:xfrm>
        </p:grpSpPr>
        <p:sp>
          <p:nvSpPr>
            <p:cNvPr id="673" name="Google Shape;673;p10"/>
            <p:cNvSpPr/>
            <p:nvPr/>
          </p:nvSpPr>
          <p:spPr>
            <a:xfrm>
              <a:off x="2444298" y="3856703"/>
              <a:ext cx="2558390" cy="1098526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4" name="Google Shape;674;p10"/>
            <p:cNvSpPr/>
            <p:nvPr/>
          </p:nvSpPr>
          <p:spPr>
            <a:xfrm>
              <a:off x="5295333" y="4495140"/>
              <a:ext cx="1449771" cy="493781"/>
            </a:xfrm>
            <a:custGeom>
              <a:rect b="b" l="l" r="r" t="t"/>
              <a:pathLst>
                <a:path extrusionOk="0" h="977784" w="2870834">
                  <a:moveTo>
                    <a:pt x="2870835" y="977785"/>
                  </a:moveTo>
                  <a:cubicBezTo>
                    <a:pt x="2845943" y="605751"/>
                    <a:pt x="2524252" y="324312"/>
                    <a:pt x="2152206" y="349172"/>
                  </a:cubicBezTo>
                  <a:cubicBezTo>
                    <a:pt x="2121916" y="351192"/>
                    <a:pt x="2091817" y="355256"/>
                    <a:pt x="2062099" y="361326"/>
                  </a:cubicBezTo>
                  <a:cubicBezTo>
                    <a:pt x="1974025" y="87578"/>
                    <a:pt x="1680655" y="-62923"/>
                    <a:pt x="1406906" y="25176"/>
                  </a:cubicBezTo>
                  <a:cubicBezTo>
                    <a:pt x="1329372" y="50126"/>
                    <a:pt x="1258760" y="92925"/>
                    <a:pt x="1200785" y="150125"/>
                  </a:cubicBezTo>
                  <a:cubicBezTo>
                    <a:pt x="925068" y="68357"/>
                    <a:pt x="635318" y="225570"/>
                    <a:pt x="553530" y="501274"/>
                  </a:cubicBezTo>
                  <a:cubicBezTo>
                    <a:pt x="543623" y="534656"/>
                    <a:pt x="537084" y="568952"/>
                    <a:pt x="534035" y="603643"/>
                  </a:cubicBezTo>
                  <a:cubicBezTo>
                    <a:pt x="325882" y="529640"/>
                    <a:pt x="97092" y="638409"/>
                    <a:pt x="23114" y="846587"/>
                  </a:cubicBezTo>
                  <a:cubicBezTo>
                    <a:pt x="8128" y="888726"/>
                    <a:pt x="318" y="933068"/>
                    <a:pt x="0" y="97778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10"/>
            <p:cNvSpPr/>
            <p:nvPr/>
          </p:nvSpPr>
          <p:spPr>
            <a:xfrm>
              <a:off x="4159304" y="3962484"/>
              <a:ext cx="1535294" cy="70329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6" name="Google Shape;676;p10"/>
            <p:cNvSpPr/>
            <p:nvPr/>
          </p:nvSpPr>
          <p:spPr>
            <a:xfrm>
              <a:off x="4832518" y="3687079"/>
              <a:ext cx="3420308" cy="1468618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7" name="Google Shape;677;p10"/>
            <p:cNvSpPr/>
            <p:nvPr/>
          </p:nvSpPr>
          <p:spPr>
            <a:xfrm>
              <a:off x="2867782" y="4501768"/>
              <a:ext cx="1717868" cy="654661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10"/>
            <p:cNvSpPr/>
            <p:nvPr/>
          </p:nvSpPr>
          <p:spPr>
            <a:xfrm flipH="1">
              <a:off x="2057325" y="4709438"/>
              <a:ext cx="941819" cy="431431"/>
            </a:xfrm>
            <a:custGeom>
              <a:rect b="b" l="l" r="r" t="t"/>
              <a:pathLst>
                <a:path extrusionOk="0" h="1182002" w="2580326">
                  <a:moveTo>
                    <a:pt x="2518156" y="1182003"/>
                  </a:moveTo>
                  <a:cubicBezTo>
                    <a:pt x="2695257" y="740671"/>
                    <a:pt x="2481072" y="239313"/>
                    <a:pt x="2039747" y="62186"/>
                  </a:cubicBezTo>
                  <a:cubicBezTo>
                    <a:pt x="1598422" y="-114941"/>
                    <a:pt x="1097089" y="99239"/>
                    <a:pt x="919925" y="540570"/>
                  </a:cubicBezTo>
                  <a:cubicBezTo>
                    <a:pt x="906018" y="575279"/>
                    <a:pt x="894397" y="610858"/>
                    <a:pt x="885063" y="647079"/>
                  </a:cubicBezTo>
                  <a:cubicBezTo>
                    <a:pt x="557213" y="511557"/>
                    <a:pt x="181546" y="667475"/>
                    <a:pt x="46038" y="995338"/>
                  </a:cubicBezTo>
                  <a:cubicBezTo>
                    <a:pt x="21399" y="1054901"/>
                    <a:pt x="5905" y="1117823"/>
                    <a:pt x="0" y="1182003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10"/>
            <p:cNvSpPr/>
            <p:nvPr/>
          </p:nvSpPr>
          <p:spPr>
            <a:xfrm>
              <a:off x="6498024" y="3944922"/>
              <a:ext cx="3656211" cy="1393342"/>
            </a:xfrm>
            <a:custGeom>
              <a:rect b="b" l="l" r="r" t="t"/>
              <a:pathLst>
                <a:path extrusionOk="0" h="1400344" w="3674584">
                  <a:moveTo>
                    <a:pt x="3674585" y="1400345"/>
                  </a:moveTo>
                  <a:cubicBezTo>
                    <a:pt x="3663789" y="1096548"/>
                    <a:pt x="3408773" y="859033"/>
                    <a:pt x="3104926" y="869834"/>
                  </a:cubicBezTo>
                  <a:cubicBezTo>
                    <a:pt x="3067460" y="871168"/>
                    <a:pt x="3030250" y="876324"/>
                    <a:pt x="2993801" y="885233"/>
                  </a:cubicBezTo>
                  <a:cubicBezTo>
                    <a:pt x="2942556" y="347585"/>
                    <a:pt x="2465220" y="-46744"/>
                    <a:pt x="1927572" y="4475"/>
                  </a:cubicBezTo>
                  <a:cubicBezTo>
                    <a:pt x="1581262" y="37463"/>
                    <a:pt x="1278551" y="251947"/>
                    <a:pt x="1132616" y="567733"/>
                  </a:cubicBezTo>
                  <a:cubicBezTo>
                    <a:pt x="771282" y="359332"/>
                    <a:pt x="309421" y="483310"/>
                    <a:pt x="101020" y="844637"/>
                  </a:cubicBezTo>
                  <a:cubicBezTo>
                    <a:pt x="4055" y="1012760"/>
                    <a:pt x="-24469" y="1211756"/>
                    <a:pt x="21366" y="1400345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10"/>
            <p:cNvSpPr/>
            <p:nvPr/>
          </p:nvSpPr>
          <p:spPr>
            <a:xfrm flipH="1">
              <a:off x="6348583" y="2926377"/>
              <a:ext cx="4022282" cy="1727094"/>
            </a:xfrm>
            <a:custGeom>
              <a:rect b="b" l="l" r="r" t="t"/>
              <a:pathLst>
                <a:path extrusionOk="0" h="2349788" w="5472493">
                  <a:moveTo>
                    <a:pt x="5436617" y="2349535"/>
                  </a:moveTo>
                  <a:cubicBezTo>
                    <a:pt x="5460493" y="2251739"/>
                    <a:pt x="5472557" y="2151434"/>
                    <a:pt x="5472494" y="2050767"/>
                  </a:cubicBezTo>
                  <a:cubicBezTo>
                    <a:pt x="5472494" y="1357538"/>
                    <a:pt x="4910519" y="795563"/>
                    <a:pt x="4217290" y="795563"/>
                  </a:cubicBezTo>
                  <a:cubicBezTo>
                    <a:pt x="4134930" y="795556"/>
                    <a:pt x="4052761" y="803596"/>
                    <a:pt x="3971989" y="819566"/>
                  </a:cubicBezTo>
                  <a:cubicBezTo>
                    <a:pt x="3864356" y="269832"/>
                    <a:pt x="3331401" y="-88551"/>
                    <a:pt x="2781681" y="19095"/>
                  </a:cubicBezTo>
                  <a:cubicBezTo>
                    <a:pt x="2480437" y="78083"/>
                    <a:pt x="2222119" y="270325"/>
                    <a:pt x="2079118" y="541944"/>
                  </a:cubicBezTo>
                  <a:cubicBezTo>
                    <a:pt x="1556068" y="340890"/>
                    <a:pt x="969017" y="601932"/>
                    <a:pt x="767963" y="1125007"/>
                  </a:cubicBezTo>
                  <a:cubicBezTo>
                    <a:pt x="723354" y="1241066"/>
                    <a:pt x="700456" y="1364332"/>
                    <a:pt x="700405" y="1488665"/>
                  </a:cubicBezTo>
                  <a:cubicBezTo>
                    <a:pt x="700405" y="1512097"/>
                    <a:pt x="701294" y="1535274"/>
                    <a:pt x="702818" y="1558515"/>
                  </a:cubicBezTo>
                  <a:cubicBezTo>
                    <a:pt x="367094" y="1509627"/>
                    <a:pt x="55302" y="1742157"/>
                    <a:pt x="6414" y="2077882"/>
                  </a:cubicBezTo>
                  <a:cubicBezTo>
                    <a:pt x="2153" y="2107136"/>
                    <a:pt x="7" y="2136651"/>
                    <a:pt x="0" y="2166211"/>
                  </a:cubicBezTo>
                  <a:cubicBezTo>
                    <a:pt x="-63" y="2228466"/>
                    <a:pt x="9360" y="2290372"/>
                    <a:pt x="27940" y="2349789"/>
                  </a:cubicBezTo>
                  <a:close/>
                </a:path>
              </a:pathLst>
            </a:custGeom>
            <a:gradFill>
              <a:gsLst>
                <a:gs pos="0">
                  <a:srgbClr val="FFFFFF">
                    <a:alpha val="5058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1" name="Google Shape;681;p10"/>
            <p:cNvGrpSpPr/>
            <p:nvPr/>
          </p:nvGrpSpPr>
          <p:grpSpPr>
            <a:xfrm>
              <a:off x="7817748" y="1079748"/>
              <a:ext cx="408036" cy="4063663"/>
              <a:chOff x="967895" y="415018"/>
              <a:chExt cx="628714" cy="6262387"/>
            </a:xfrm>
          </p:grpSpPr>
          <p:sp>
            <p:nvSpPr>
              <p:cNvPr id="682" name="Google Shape;682;p10"/>
              <p:cNvSpPr/>
              <p:nvPr/>
            </p:nvSpPr>
            <p:spPr>
              <a:xfrm>
                <a:off x="1207111" y="963605"/>
                <a:ext cx="150300" cy="57138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83" name="Google Shape;683;p10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684" name="Google Shape;684;p10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0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0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0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0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0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0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0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692" name="Google Shape;692;p10"/>
            <p:cNvGrpSpPr/>
            <p:nvPr/>
          </p:nvGrpSpPr>
          <p:grpSpPr>
            <a:xfrm>
              <a:off x="7200036" y="3718572"/>
              <a:ext cx="284493" cy="1424795"/>
              <a:chOff x="967895" y="415018"/>
              <a:chExt cx="628714" cy="3148718"/>
            </a:xfrm>
          </p:grpSpPr>
          <p:sp>
            <p:nvSpPr>
              <p:cNvPr id="693" name="Google Shape;693;p10"/>
              <p:cNvSpPr/>
              <p:nvPr/>
            </p:nvSpPr>
            <p:spPr>
              <a:xfrm>
                <a:off x="1207096" y="963636"/>
                <a:ext cx="150300" cy="26001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94" name="Google Shape;694;p10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695" name="Google Shape;695;p10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6" name="Google Shape;696;p10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7" name="Google Shape;697;p10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8" name="Google Shape;698;p10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9" name="Google Shape;699;p10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0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0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2" name="Google Shape;702;p10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03" name="Google Shape;703;p10"/>
            <p:cNvGrpSpPr/>
            <p:nvPr/>
          </p:nvGrpSpPr>
          <p:grpSpPr>
            <a:xfrm>
              <a:off x="8299552" y="3133869"/>
              <a:ext cx="333219" cy="2017814"/>
              <a:chOff x="967895" y="415018"/>
              <a:chExt cx="628714" cy="3807196"/>
            </a:xfrm>
          </p:grpSpPr>
          <p:sp>
            <p:nvSpPr>
              <p:cNvPr id="704" name="Google Shape;704;p10"/>
              <p:cNvSpPr/>
              <p:nvPr/>
            </p:nvSpPr>
            <p:spPr>
              <a:xfrm>
                <a:off x="1207136" y="963615"/>
                <a:ext cx="150300" cy="3258600"/>
              </a:xfrm>
              <a:prstGeom prst="trapezoid">
                <a:avLst>
                  <a:gd fmla="val 25183" name="adj"/>
                </a:avLst>
              </a:prstGeom>
              <a:gradFill>
                <a:gsLst>
                  <a:gs pos="0">
                    <a:srgbClr val="FFFFFF">
                      <a:alpha val="50588"/>
                      <a:alpha val="16200"/>
                    </a:srgbClr>
                  </a:gs>
                  <a:gs pos="100000">
                    <a:srgbClr val="FFFFFF">
                      <a:alpha val="0"/>
                      <a:alpha val="1620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05" name="Google Shape;705;p10"/>
              <p:cNvGrpSpPr/>
              <p:nvPr/>
            </p:nvGrpSpPr>
            <p:grpSpPr>
              <a:xfrm>
                <a:off x="967895" y="415018"/>
                <a:ext cx="628714" cy="801374"/>
                <a:chOff x="1774126" y="766200"/>
                <a:chExt cx="1582467" cy="2017050"/>
              </a:xfrm>
            </p:grpSpPr>
            <p:sp>
              <p:nvSpPr>
                <p:cNvPr id="706" name="Google Shape;706;p10"/>
                <p:cNvSpPr/>
                <p:nvPr/>
              </p:nvSpPr>
              <p:spPr>
                <a:xfrm>
                  <a:off x="2394628" y="2579744"/>
                  <a:ext cx="341579" cy="203506"/>
                </a:xfrm>
                <a:custGeom>
                  <a:rect b="b" l="l" r="r" t="t"/>
                  <a:pathLst>
                    <a:path extrusionOk="0" h="163131" w="273811">
                      <a:moveTo>
                        <a:pt x="20002" y="0"/>
                      </a:moveTo>
                      <a:lnTo>
                        <a:pt x="0" y="120967"/>
                      </a:lnTo>
                      <a:cubicBezTo>
                        <a:pt x="0" y="120967"/>
                        <a:pt x="34798" y="163132"/>
                        <a:pt x="136906" y="163132"/>
                      </a:cubicBezTo>
                      <a:cubicBezTo>
                        <a:pt x="239014" y="163132"/>
                        <a:pt x="273812" y="120967"/>
                        <a:pt x="273812" y="120967"/>
                      </a:cubicBezTo>
                      <a:lnTo>
                        <a:pt x="25381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A7AFCB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7" name="Google Shape;707;p10"/>
                <p:cNvSpPr/>
                <p:nvPr/>
              </p:nvSpPr>
              <p:spPr>
                <a:xfrm>
                  <a:off x="1774126" y="1886912"/>
                  <a:ext cx="638562" cy="840960"/>
                </a:xfrm>
                <a:custGeom>
                  <a:rect b="b" l="l" r="r" t="t"/>
                  <a:pathLst>
                    <a:path extrusionOk="0" h="674116" w="511873">
                      <a:moveTo>
                        <a:pt x="436626" y="414528"/>
                      </a:moveTo>
                      <a:lnTo>
                        <a:pt x="0" y="674116"/>
                      </a:lnTo>
                      <a:cubicBezTo>
                        <a:pt x="0" y="674116"/>
                        <a:pt x="55118" y="297752"/>
                        <a:pt x="230759" y="183261"/>
                      </a:cubicBezTo>
                      <a:lnTo>
                        <a:pt x="51187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00000">
                      <a:srgbClr val="56618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8" name="Google Shape;708;p10"/>
                <p:cNvSpPr/>
                <p:nvPr/>
              </p:nvSpPr>
              <p:spPr>
                <a:xfrm>
                  <a:off x="2718110" y="1886912"/>
                  <a:ext cx="638483" cy="840960"/>
                </a:xfrm>
                <a:custGeom>
                  <a:rect b="b" l="l" r="r" t="t"/>
                  <a:pathLst>
                    <a:path extrusionOk="0" h="674116" w="511810">
                      <a:moveTo>
                        <a:pt x="75248" y="414528"/>
                      </a:moveTo>
                      <a:lnTo>
                        <a:pt x="511810" y="674116"/>
                      </a:lnTo>
                      <a:cubicBezTo>
                        <a:pt x="511810" y="674116"/>
                        <a:pt x="456755" y="297752"/>
                        <a:pt x="281114" y="183261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9" name="Google Shape;709;p10"/>
                <p:cNvSpPr/>
                <p:nvPr/>
              </p:nvSpPr>
              <p:spPr>
                <a:xfrm>
                  <a:off x="2187286" y="766200"/>
                  <a:ext cx="756210" cy="1882078"/>
                </a:xfrm>
                <a:custGeom>
                  <a:rect b="b" l="l" r="r" t="t"/>
                  <a:pathLst>
                    <a:path extrusionOk="0" h="1508680" w="606180">
                      <a:moveTo>
                        <a:pt x="366146" y="30147"/>
                      </a:moveTo>
                      <a:cubicBezTo>
                        <a:pt x="336237" y="-10049"/>
                        <a:pt x="269943" y="-10049"/>
                        <a:pt x="239971" y="30147"/>
                      </a:cubicBezTo>
                      <a:cubicBezTo>
                        <a:pt x="140276" y="164005"/>
                        <a:pt x="-38095" y="453882"/>
                        <a:pt x="7244" y="765794"/>
                      </a:cubicBezTo>
                      <a:lnTo>
                        <a:pt x="84968" y="1391460"/>
                      </a:lnTo>
                      <a:cubicBezTo>
                        <a:pt x="84968" y="1391460"/>
                        <a:pt x="140403" y="1508681"/>
                        <a:pt x="303090" y="1508681"/>
                      </a:cubicBezTo>
                      <a:cubicBezTo>
                        <a:pt x="465777" y="1508681"/>
                        <a:pt x="521213" y="1391460"/>
                        <a:pt x="521213" y="1391460"/>
                      </a:cubicBezTo>
                      <a:lnTo>
                        <a:pt x="598937" y="765794"/>
                      </a:lnTo>
                      <a:cubicBezTo>
                        <a:pt x="644276" y="453882"/>
                        <a:pt x="465904" y="164005"/>
                        <a:pt x="366146" y="30147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808CAD"/>
                    </a:gs>
                    <a:gs pos="16000">
                      <a:srgbClr val="808CAD"/>
                    </a:gs>
                    <a:gs pos="50000">
                      <a:srgbClr val="A7AFCB"/>
                    </a:gs>
                    <a:gs pos="85000">
                      <a:srgbClr val="808CAD"/>
                    </a:gs>
                    <a:gs pos="100000">
                      <a:srgbClr val="808CAD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0" name="Google Shape;710;p10"/>
                <p:cNvSpPr/>
                <p:nvPr/>
              </p:nvSpPr>
              <p:spPr>
                <a:xfrm>
                  <a:off x="2568529" y="766497"/>
                  <a:ext cx="375239" cy="1881623"/>
                </a:xfrm>
                <a:custGeom>
                  <a:rect b="b" l="l" r="r" t="t"/>
                  <a:pathLst>
                    <a:path extrusionOk="0" h="1508315" w="300793">
                      <a:moveTo>
                        <a:pt x="60579" y="29909"/>
                      </a:moveTo>
                      <a:cubicBezTo>
                        <a:pt x="46025" y="11195"/>
                        <a:pt x="23705" y="178"/>
                        <a:pt x="0" y="0"/>
                      </a:cubicBezTo>
                      <a:lnTo>
                        <a:pt x="0" y="1508316"/>
                      </a:lnTo>
                      <a:cubicBezTo>
                        <a:pt x="160718" y="1507109"/>
                        <a:pt x="215900" y="1391222"/>
                        <a:pt x="215900" y="1391222"/>
                      </a:cubicBezTo>
                      <a:lnTo>
                        <a:pt x="293624" y="765556"/>
                      </a:lnTo>
                      <a:cubicBezTo>
                        <a:pt x="338709" y="453644"/>
                        <a:pt x="160338" y="163766"/>
                        <a:pt x="60579" y="29909"/>
                      </a:cubicBezTo>
                      <a:close/>
                    </a:path>
                  </a:pathLst>
                </a:custGeom>
                <a:solidFill>
                  <a:srgbClr val="FFFFFF">
                    <a:alpha val="16200"/>
                  </a:srgbClr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1" name="Google Shape;711;p10"/>
                <p:cNvSpPr/>
                <p:nvPr/>
              </p:nvSpPr>
              <p:spPr>
                <a:xfrm>
                  <a:off x="2353668" y="1074766"/>
                  <a:ext cx="423489" cy="184811"/>
                </a:xfrm>
                <a:custGeom>
                  <a:rect b="b" l="l" r="r" t="t"/>
                  <a:pathLst>
                    <a:path extrusionOk="0" h="148145" w="339470">
                      <a:moveTo>
                        <a:pt x="169736" y="78295"/>
                      </a:moveTo>
                      <a:cubicBezTo>
                        <a:pt x="233236" y="78295"/>
                        <a:pt x="292036" y="104457"/>
                        <a:pt x="339471" y="148145"/>
                      </a:cubicBezTo>
                      <a:cubicBezTo>
                        <a:pt x="301752" y="58610"/>
                        <a:pt x="239839" y="0"/>
                        <a:pt x="169736" y="0"/>
                      </a:cubicBezTo>
                      <a:cubicBezTo>
                        <a:pt x="99632" y="0"/>
                        <a:pt x="37719" y="58610"/>
                        <a:pt x="0" y="148145"/>
                      </a:cubicBezTo>
                      <a:cubicBezTo>
                        <a:pt x="47371" y="104457"/>
                        <a:pt x="106045" y="78295"/>
                        <a:pt x="169736" y="78295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2" name="Google Shape;712;p10"/>
                <p:cNvSpPr/>
                <p:nvPr/>
              </p:nvSpPr>
              <p:spPr>
                <a:xfrm>
                  <a:off x="2568529" y="1074924"/>
                  <a:ext cx="208654" cy="184732"/>
                </a:xfrm>
                <a:custGeom>
                  <a:rect b="b" l="l" r="r" t="t"/>
                  <a:pathLst>
                    <a:path extrusionOk="0" h="148082" w="167258">
                      <a:moveTo>
                        <a:pt x="0" y="78232"/>
                      </a:moveTo>
                      <a:cubicBezTo>
                        <a:pt x="62738" y="78867"/>
                        <a:pt x="120650" y="104839"/>
                        <a:pt x="167259" y="148082"/>
                      </a:cubicBezTo>
                      <a:cubicBezTo>
                        <a:pt x="129985" y="59563"/>
                        <a:pt x="69088" y="1333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13" name="Google Shape;713;p10"/>
                <p:cNvSpPr/>
                <p:nvPr/>
              </p:nvSpPr>
              <p:spPr>
                <a:xfrm>
                  <a:off x="2513864" y="1953303"/>
                  <a:ext cx="103138" cy="765386"/>
                </a:xfrm>
                <a:custGeom>
                  <a:rect b="b" l="l" r="r" t="t"/>
                  <a:pathLst>
                    <a:path extrusionOk="0" h="613536" w="82676">
                      <a:moveTo>
                        <a:pt x="82677" y="414782"/>
                      </a:moveTo>
                      <a:cubicBezTo>
                        <a:pt x="82677" y="584200"/>
                        <a:pt x="41339" y="613537"/>
                        <a:pt x="41339" y="613537"/>
                      </a:cubicBezTo>
                      <a:cubicBezTo>
                        <a:pt x="41339" y="613537"/>
                        <a:pt x="0" y="584200"/>
                        <a:pt x="0" y="414782"/>
                      </a:cubicBezTo>
                      <a:cubicBezTo>
                        <a:pt x="0" y="245364"/>
                        <a:pt x="41339" y="0"/>
                        <a:pt x="41339" y="0"/>
                      </a:cubicBezTo>
                      <a:cubicBezTo>
                        <a:pt x="41339" y="0"/>
                        <a:pt x="82677" y="245364"/>
                        <a:pt x="82677" y="414782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566185"/>
                    </a:gs>
                    <a:gs pos="100000">
                      <a:srgbClr val="808CAD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grpSp>
          <p:nvGrpSpPr>
            <p:cNvPr id="714" name="Google Shape;714;p10"/>
            <p:cNvGrpSpPr/>
            <p:nvPr/>
          </p:nvGrpSpPr>
          <p:grpSpPr>
            <a:xfrm>
              <a:off x="104275" y="50550"/>
              <a:ext cx="8948150" cy="772675"/>
              <a:chOff x="104275" y="50550"/>
              <a:chExt cx="8948150" cy="772675"/>
            </a:xfrm>
          </p:grpSpPr>
          <p:sp>
            <p:nvSpPr>
              <p:cNvPr id="715" name="Google Shape;715;p10"/>
              <p:cNvSpPr/>
              <p:nvPr/>
            </p:nvSpPr>
            <p:spPr>
              <a:xfrm>
                <a:off x="86948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16" name="Google Shape;716;p10"/>
              <p:cNvSpPr/>
              <p:nvPr/>
            </p:nvSpPr>
            <p:spPr>
              <a:xfrm>
                <a:off x="5156375" y="146713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17" name="Google Shape;717;p10"/>
              <p:cNvSpPr/>
              <p:nvPr/>
            </p:nvSpPr>
            <p:spPr>
              <a:xfrm>
                <a:off x="7219963" y="349471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18" name="Google Shape;718;p10"/>
              <p:cNvSpPr/>
              <p:nvPr/>
            </p:nvSpPr>
            <p:spPr>
              <a:xfrm>
                <a:off x="7252363" y="114324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19" name="Google Shape;719;p10"/>
              <p:cNvSpPr/>
              <p:nvPr/>
            </p:nvSpPr>
            <p:spPr>
              <a:xfrm>
                <a:off x="7998675" y="22635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20" name="Google Shape;720;p10"/>
              <p:cNvSpPr/>
              <p:nvPr/>
            </p:nvSpPr>
            <p:spPr>
              <a:xfrm>
                <a:off x="6352675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21" name="Google Shape;721;p10"/>
              <p:cNvSpPr/>
              <p:nvPr/>
            </p:nvSpPr>
            <p:spPr>
              <a:xfrm>
                <a:off x="373670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22" name="Google Shape;722;p10"/>
              <p:cNvSpPr/>
              <p:nvPr/>
            </p:nvSpPr>
            <p:spPr>
              <a:xfrm>
                <a:off x="2805625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23" name="Google Shape;723;p10"/>
              <p:cNvSpPr/>
              <p:nvPr/>
            </p:nvSpPr>
            <p:spPr>
              <a:xfrm>
                <a:off x="1913750" y="30070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24" name="Google Shape;724;p10"/>
              <p:cNvSpPr/>
              <p:nvPr/>
            </p:nvSpPr>
            <p:spPr>
              <a:xfrm>
                <a:off x="3266675" y="1143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25" name="Google Shape;725;p10"/>
              <p:cNvSpPr/>
              <p:nvPr/>
            </p:nvSpPr>
            <p:spPr>
              <a:xfrm>
                <a:off x="262050" y="1143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26" name="Google Shape;726;p10"/>
              <p:cNvSpPr/>
              <p:nvPr/>
            </p:nvSpPr>
            <p:spPr>
              <a:xfrm>
                <a:off x="1279125" y="2208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27" name="Google Shape;727;p10"/>
              <p:cNvSpPr/>
              <p:nvPr/>
            </p:nvSpPr>
            <p:spPr>
              <a:xfrm>
                <a:off x="10551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28" name="Google Shape;728;p10"/>
              <p:cNvSpPr/>
              <p:nvPr/>
            </p:nvSpPr>
            <p:spPr>
              <a:xfrm>
                <a:off x="872350" y="3523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10"/>
              <p:cNvSpPr/>
              <p:nvPr/>
            </p:nvSpPr>
            <p:spPr>
              <a:xfrm>
                <a:off x="7014788" y="2609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10"/>
              <p:cNvSpPr/>
              <p:nvPr/>
            </p:nvSpPr>
            <p:spPr>
              <a:xfrm>
                <a:off x="8777500" y="31995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10"/>
              <p:cNvSpPr/>
              <p:nvPr/>
            </p:nvSpPr>
            <p:spPr>
              <a:xfrm>
                <a:off x="4467225" y="191303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10"/>
              <p:cNvSpPr/>
              <p:nvPr/>
            </p:nvSpPr>
            <p:spPr>
              <a:xfrm>
                <a:off x="2601875" y="196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3" name="Google Shape;733;p10"/>
              <p:cNvSpPr/>
              <p:nvPr/>
            </p:nvSpPr>
            <p:spPr>
              <a:xfrm>
                <a:off x="5288025" y="226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34" name="Google Shape;734;p10"/>
              <p:cNvSpPr/>
              <p:nvPr/>
            </p:nvSpPr>
            <p:spPr>
              <a:xfrm>
                <a:off x="5948425" y="3818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35" name="Google Shape;735;p10"/>
              <p:cNvSpPr/>
              <p:nvPr/>
            </p:nvSpPr>
            <p:spPr>
              <a:xfrm>
                <a:off x="9020025" y="4142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36" name="Google Shape;736;p10"/>
              <p:cNvSpPr/>
              <p:nvPr/>
            </p:nvSpPr>
            <p:spPr>
              <a:xfrm>
                <a:off x="1588200" y="505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37" name="Google Shape;737;p10"/>
              <p:cNvSpPr/>
              <p:nvPr/>
            </p:nvSpPr>
            <p:spPr>
              <a:xfrm>
                <a:off x="3636675" y="472350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38" name="Google Shape;738;p10"/>
              <p:cNvSpPr/>
              <p:nvPr/>
            </p:nvSpPr>
            <p:spPr>
              <a:xfrm>
                <a:off x="104275" y="3494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39" name="Google Shape;739;p10"/>
              <p:cNvSpPr/>
              <p:nvPr/>
            </p:nvSpPr>
            <p:spPr>
              <a:xfrm>
                <a:off x="4558675" y="300700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40" name="Google Shape;740;p10"/>
              <p:cNvSpPr/>
              <p:nvPr/>
            </p:nvSpPr>
            <p:spPr>
              <a:xfrm>
                <a:off x="6054325" y="29042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41" name="Google Shape;741;p10"/>
              <p:cNvSpPr/>
              <p:nvPr/>
            </p:nvSpPr>
            <p:spPr>
              <a:xfrm>
                <a:off x="8181475" y="2904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42" name="Google Shape;742;p10"/>
              <p:cNvSpPr/>
              <p:nvPr/>
            </p:nvSpPr>
            <p:spPr>
              <a:xfrm>
                <a:off x="6024800" y="442828"/>
                <a:ext cx="91443" cy="91443"/>
              </a:xfrm>
              <a:custGeom>
                <a:rect b="b" l="l" r="r" t="t"/>
                <a:pathLst>
                  <a:path extrusionOk="0" h="2771" w="2771">
                    <a:moveTo>
                      <a:pt x="1372" y="0"/>
                    </a:moveTo>
                    <a:lnTo>
                      <a:pt x="1260" y="1259"/>
                    </a:lnTo>
                    <a:lnTo>
                      <a:pt x="1" y="1399"/>
                    </a:lnTo>
                    <a:lnTo>
                      <a:pt x="1260" y="1511"/>
                    </a:lnTo>
                    <a:lnTo>
                      <a:pt x="1372" y="2770"/>
                    </a:lnTo>
                    <a:lnTo>
                      <a:pt x="1511" y="1511"/>
                    </a:lnTo>
                    <a:lnTo>
                      <a:pt x="2770" y="1399"/>
                    </a:lnTo>
                    <a:lnTo>
                      <a:pt x="1511" y="1259"/>
                    </a:lnTo>
                    <a:lnTo>
                      <a:pt x="137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10"/>
              <p:cNvSpPr/>
              <p:nvPr/>
            </p:nvSpPr>
            <p:spPr>
              <a:xfrm>
                <a:off x="2292625" y="631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44" name="Google Shape;744;p10"/>
              <p:cNvSpPr/>
              <p:nvPr/>
            </p:nvSpPr>
            <p:spPr>
              <a:xfrm>
                <a:off x="546440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45" name="Google Shape;745;p10"/>
              <p:cNvSpPr/>
              <p:nvPr/>
            </p:nvSpPr>
            <p:spPr>
              <a:xfrm>
                <a:off x="294450" y="71997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46" name="Google Shape;746;p10"/>
              <p:cNvSpPr/>
              <p:nvPr/>
            </p:nvSpPr>
            <p:spPr>
              <a:xfrm>
                <a:off x="7822650" y="631975"/>
                <a:ext cx="32400" cy="32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  <p:sp>
            <p:nvSpPr>
              <p:cNvPr id="747" name="Google Shape;747;p10"/>
              <p:cNvSpPr/>
              <p:nvPr/>
            </p:nvSpPr>
            <p:spPr>
              <a:xfrm>
                <a:off x="8583225" y="790825"/>
                <a:ext cx="32400" cy="32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  </a:t>
                </a:r>
                <a:endParaRPr/>
              </a:p>
            </p:txBody>
          </p:sp>
        </p:grpSp>
      </p:grpSp>
      <p:sp>
        <p:nvSpPr>
          <p:cNvPr id="748" name="Google Shape;748;p10"/>
          <p:cNvSpPr txBox="1"/>
          <p:nvPr>
            <p:ph idx="1" type="body"/>
          </p:nvPr>
        </p:nvSpPr>
        <p:spPr>
          <a:xfrm>
            <a:off x="855300" y="4177700"/>
            <a:ext cx="5808600" cy="2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749" name="Google Shape;749;p10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gradFill>
          <a:gsLst>
            <a:gs pos="0">
              <a:schemeClr val="accent1"/>
            </a:gs>
            <a:gs pos="33000">
              <a:schemeClr val="accent2"/>
            </a:gs>
            <a:gs pos="100000">
              <a:schemeClr val="accent3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SemiBold"/>
              <a:buNone/>
              <a:defRPr sz="32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SemiBold"/>
              <a:buNone/>
              <a:defRPr sz="32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SemiBold"/>
              <a:buNone/>
              <a:defRPr sz="32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SemiBold"/>
              <a:buNone/>
              <a:defRPr sz="32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SemiBold"/>
              <a:buNone/>
              <a:defRPr sz="32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SemiBold"/>
              <a:buNone/>
              <a:defRPr sz="32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SemiBold"/>
              <a:buNone/>
              <a:defRPr sz="32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SemiBold"/>
              <a:buNone/>
              <a:defRPr sz="32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pace Grotesk SemiBold"/>
              <a:buNone/>
              <a:defRPr sz="3200">
                <a:solidFill>
                  <a:schemeClr val="dk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➢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1pPr>
            <a:lvl2pPr indent="-368300" lvl="1" marL="914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Space Grotesk Light"/>
              <a:buChar char="▻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2pPr>
            <a:lvl3pPr indent="-368300" lvl="2" marL="1371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3pPr>
            <a:lvl4pPr indent="-368300" lvl="3" marL="18288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4pPr>
            <a:lvl5pPr indent="-368300" lvl="4" marL="2286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5pPr>
            <a:lvl6pPr indent="-368300" lvl="5" marL="27432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6pPr>
            <a:lvl7pPr indent="-368300" lvl="6" marL="32004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●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7pPr>
            <a:lvl8pPr indent="-368300" lvl="7" marL="36576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Space Grotesk Light"/>
              <a:buChar char="○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8pPr>
            <a:lvl9pPr indent="-368300" lvl="8" marL="41148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200"/>
              <a:buFont typeface="Space Grotesk Light"/>
              <a:buChar char="■"/>
              <a:defRPr sz="2200">
                <a:solidFill>
                  <a:schemeClr val="dk1"/>
                </a:solidFill>
                <a:latin typeface="Space Grotesk Light"/>
                <a:ea typeface="Space Grotesk Light"/>
                <a:cs typeface="Space Grotesk Light"/>
                <a:sym typeface="Space Grotesk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297650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buNone/>
              <a:defRPr sz="13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1pPr>
            <a:lvl2pPr lvl="1" rtl="0" algn="ctr">
              <a:buNone/>
              <a:defRPr sz="13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2pPr>
            <a:lvl3pPr lvl="2" rtl="0" algn="ctr">
              <a:buNone/>
              <a:defRPr sz="13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3pPr>
            <a:lvl4pPr lvl="3" rtl="0" algn="ctr">
              <a:buNone/>
              <a:defRPr sz="13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4pPr>
            <a:lvl5pPr lvl="4" rtl="0" algn="ctr">
              <a:buNone/>
              <a:defRPr sz="13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5pPr>
            <a:lvl6pPr lvl="5" rtl="0" algn="ctr">
              <a:buNone/>
              <a:defRPr sz="13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6pPr>
            <a:lvl7pPr lvl="6" rtl="0" algn="ctr">
              <a:buNone/>
              <a:defRPr sz="13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7pPr>
            <a:lvl8pPr lvl="7" rtl="0" algn="ctr">
              <a:buNone/>
              <a:defRPr sz="13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8pPr>
            <a:lvl9pPr lvl="8" rtl="0" algn="ctr">
              <a:buNone/>
              <a:defRPr sz="1300">
                <a:solidFill>
                  <a:schemeClr val="accen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cad.onshape.com/documents/15b07ac3b5400ba17809fac9/w/3f95870b4590d178e3d7b622/e/77c4d46739641c963e574f82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://www.youtube.com/watch?v=PF22LM8AbII" TargetMode="External"/><Relationship Id="rId4" Type="http://schemas.openxmlformats.org/officeDocument/2006/relationships/image" Target="../media/image7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 to the Wing</a:t>
            </a:r>
            <a:endParaRPr/>
          </a:p>
        </p:txBody>
      </p:sp>
      <p:sp>
        <p:nvSpPr>
          <p:cNvPr id="896" name="Google Shape;896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airfoils, lift/drag, and more!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p24"/>
          <p:cNvSpPr txBox="1"/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Trivia</a:t>
            </a:r>
            <a:endParaRPr/>
          </a:p>
        </p:txBody>
      </p:sp>
      <p:sp>
        <p:nvSpPr>
          <p:cNvPr id="961" name="Google Shape;961;p24"/>
          <p:cNvSpPr txBox="1"/>
          <p:nvPr>
            <p:ph idx="1" type="subTitle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25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purpose of a spar? </a:t>
            </a:r>
            <a:endParaRPr/>
          </a:p>
        </p:txBody>
      </p:sp>
      <p:sp>
        <p:nvSpPr>
          <p:cNvPr id="967" name="Google Shape;967;p25"/>
          <p:cNvSpPr txBox="1"/>
          <p:nvPr>
            <p:ph idx="1" type="body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Reduce drag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Give structure to the wing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Increase lift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Tilt the plane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p26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the aileron control?</a:t>
            </a:r>
            <a:endParaRPr/>
          </a:p>
        </p:txBody>
      </p:sp>
      <p:sp>
        <p:nvSpPr>
          <p:cNvPr id="973" name="Google Shape;973;p26"/>
          <p:cNvSpPr txBox="1"/>
          <p:nvPr>
            <p:ph idx="1" type="body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Roll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Tilt/Pitch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Yaw</a:t>
            </a:r>
            <a:endParaRPr/>
          </a:p>
        </p:txBody>
      </p:sp>
      <p:pic>
        <p:nvPicPr>
          <p:cNvPr id="974" name="Google Shape;9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6548" y="1122597"/>
            <a:ext cx="5158374" cy="387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p27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ribs? </a:t>
            </a:r>
            <a:endParaRPr/>
          </a:p>
        </p:txBody>
      </p:sp>
      <p:sp>
        <p:nvSpPr>
          <p:cNvPr id="980" name="Google Shape;980;p27"/>
          <p:cNvSpPr txBox="1"/>
          <p:nvPr>
            <p:ph idx="1" type="body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Lift generators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Roll controllers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Extruded airfoils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Both a &amp; c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4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28"/>
          <p:cNvSpPr txBox="1"/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Terms</a:t>
            </a:r>
            <a:endParaRPr/>
          </a:p>
        </p:txBody>
      </p:sp>
      <p:sp>
        <p:nvSpPr>
          <p:cNvPr id="986" name="Google Shape;986;p28"/>
          <p:cNvSpPr txBox="1"/>
          <p:nvPr>
            <p:ph idx="1" type="subTitle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0" name="Shape 9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" name="Google Shape;991;p29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Aspect Ratio</a:t>
            </a:r>
            <a:endParaRPr/>
          </a:p>
        </p:txBody>
      </p:sp>
      <p:sp>
        <p:nvSpPr>
          <p:cNvPr id="992" name="Google Shape;992;p29"/>
          <p:cNvSpPr txBox="1"/>
          <p:nvPr>
            <p:ph idx="1" type="body"/>
          </p:nvPr>
        </p:nvSpPr>
        <p:spPr>
          <a:xfrm>
            <a:off x="855300" y="1553825"/>
            <a:ext cx="50805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thin/fat a wing is (high aspect ratio = thin)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b="1" lang="en">
                <a:latin typeface="Space Grotesk"/>
                <a:ea typeface="Space Grotesk"/>
                <a:cs typeface="Space Grotesk"/>
                <a:sym typeface="Space Grotesk"/>
              </a:rPr>
              <a:t>Induced Drag</a:t>
            </a:r>
            <a:r>
              <a:rPr lang="en"/>
              <a:t>: air trying to curl around the tip of a wing</a:t>
            </a:r>
            <a:endParaRPr/>
          </a:p>
          <a:p>
            <a:pPr indent="-368300" lvl="0" marL="457200" rtl="0" algn="l">
              <a:spcBef>
                <a:spcPts val="80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Most is generated this way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Higher, less drag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However, high aspect ratio wings are also harder to make safe</a:t>
            </a:r>
            <a:endParaRPr/>
          </a:p>
        </p:txBody>
      </p:sp>
      <p:pic>
        <p:nvPicPr>
          <p:cNvPr id="993" name="Google Shape;993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92100" y="1499175"/>
            <a:ext cx="3451901" cy="21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7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30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Sweep</a:t>
            </a:r>
            <a:endParaRPr/>
          </a:p>
        </p:txBody>
      </p:sp>
      <p:sp>
        <p:nvSpPr>
          <p:cNvPr id="999" name="Google Shape;999;p30"/>
          <p:cNvSpPr txBox="1"/>
          <p:nvPr>
            <p:ph idx="1" type="body"/>
          </p:nvPr>
        </p:nvSpPr>
        <p:spPr>
          <a:xfrm>
            <a:off x="855300" y="1553825"/>
            <a:ext cx="41382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Wings slanted forward or back</a:t>
            </a:r>
            <a:endParaRPr/>
          </a:p>
          <a:p>
            <a:pPr indent="-368300" lvl="0" marL="457200" rtl="0" algn="l">
              <a:spcBef>
                <a:spcPts val="80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Swept wings are better for transonic aircraft, front swept is good for structural stability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Our wing is no sweep because it’s the simplest</a:t>
            </a:r>
            <a:endParaRPr/>
          </a:p>
        </p:txBody>
      </p:sp>
      <p:pic>
        <p:nvPicPr>
          <p:cNvPr id="1000" name="Google Shape;1000;p30"/>
          <p:cNvPicPr preferRelativeResize="0"/>
          <p:nvPr/>
        </p:nvPicPr>
        <p:blipFill rotWithShape="1">
          <a:blip r:embed="rId3">
            <a:alphaModFix/>
          </a:blip>
          <a:srcRect b="0" l="0" r="66527" t="0"/>
          <a:stretch/>
        </p:blipFill>
        <p:spPr>
          <a:xfrm>
            <a:off x="5497133" y="1243275"/>
            <a:ext cx="2764625" cy="345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31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Wing Shape</a:t>
            </a:r>
            <a:endParaRPr/>
          </a:p>
        </p:txBody>
      </p:sp>
      <p:sp>
        <p:nvSpPr>
          <p:cNvPr id="1006" name="Google Shape;1006;p31"/>
          <p:cNvSpPr txBox="1"/>
          <p:nvPr>
            <p:ph idx="1" type="body"/>
          </p:nvPr>
        </p:nvSpPr>
        <p:spPr>
          <a:xfrm>
            <a:off x="343225" y="1531500"/>
            <a:ext cx="56595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Rectangular (our wing)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Simple, lots of induced drag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Trapezoidal (</a:t>
            </a:r>
            <a:r>
              <a:rPr lang="en"/>
              <a:t>commercial</a:t>
            </a:r>
            <a:r>
              <a:rPr lang="en"/>
              <a:t> </a:t>
            </a:r>
            <a:r>
              <a:rPr lang="en"/>
              <a:t>aircraft</a:t>
            </a:r>
            <a:r>
              <a:rPr lang="en"/>
              <a:t>)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Simplish, less induced drag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Elliptical (rounded tips)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Theoretically 0% induced drag, very hard to manufacture</a:t>
            </a:r>
            <a:endParaRPr/>
          </a:p>
        </p:txBody>
      </p:sp>
      <p:pic>
        <p:nvPicPr>
          <p:cNvPr id="1007" name="Google Shape;100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9275" y="235525"/>
            <a:ext cx="2810025" cy="210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8" name="Google Shape;100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6374562" y="2214037"/>
            <a:ext cx="2376475" cy="281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32"/>
          <p:cNvSpPr txBox="1"/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Trivia</a:t>
            </a:r>
            <a:endParaRPr/>
          </a:p>
        </p:txBody>
      </p:sp>
      <p:sp>
        <p:nvSpPr>
          <p:cNvPr id="1014" name="Google Shape;1014;p32"/>
          <p:cNvSpPr txBox="1"/>
          <p:nvPr>
            <p:ph idx="1" type="subTitle"/>
          </p:nvPr>
        </p:nvSpPr>
        <p:spPr>
          <a:xfrm>
            <a:off x="1632600" y="3073838"/>
            <a:ext cx="5878800" cy="396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33"/>
          <p:cNvSpPr txBox="1"/>
          <p:nvPr>
            <p:ph type="title"/>
          </p:nvPr>
        </p:nvSpPr>
        <p:spPr>
          <a:xfrm>
            <a:off x="623725" y="2688625"/>
            <a:ext cx="2460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shape of this wing? </a:t>
            </a:r>
            <a:endParaRPr/>
          </a:p>
        </p:txBody>
      </p:sp>
      <p:pic>
        <p:nvPicPr>
          <p:cNvPr id="1020" name="Google Shape;102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3376" y="152400"/>
            <a:ext cx="5408224" cy="505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0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p16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Icebreaker - 5 mins</a:t>
            </a:r>
            <a:endParaRPr/>
          </a:p>
        </p:txBody>
      </p:sp>
      <p:sp>
        <p:nvSpPr>
          <p:cNvPr id="902" name="Google Shape;902;p16"/>
          <p:cNvSpPr txBox="1"/>
          <p:nvPr>
            <p:ph idx="1" type="body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/>
              <a:t>Dig around on </a:t>
            </a:r>
            <a:r>
              <a:rPr lang="en" u="sng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our wing CAD model</a:t>
            </a:r>
            <a:endParaRPr>
              <a:solidFill>
                <a:schemeClr val="accent4"/>
              </a:solidFill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/>
              <a:t>come up with 1 thing that you want more information on OR a question on the design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34"/>
          <p:cNvSpPr txBox="1"/>
          <p:nvPr>
            <p:ph type="title"/>
          </p:nvPr>
        </p:nvSpPr>
        <p:spPr>
          <a:xfrm>
            <a:off x="855300" y="12626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the benefits of high aspect ratios? </a:t>
            </a:r>
            <a:endParaRPr/>
          </a:p>
        </p:txBody>
      </p:sp>
      <p:sp>
        <p:nvSpPr>
          <p:cNvPr id="1026" name="Google Shape;1026;p34"/>
          <p:cNvSpPr txBox="1"/>
          <p:nvPr>
            <p:ph idx="1" type="body"/>
          </p:nvPr>
        </p:nvSpPr>
        <p:spPr>
          <a:xfrm>
            <a:off x="855300" y="19804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Higher</a:t>
            </a:r>
            <a:r>
              <a:rPr lang="en"/>
              <a:t> lift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More structurally stable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Lower drag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lphaLcParenR"/>
            </a:pPr>
            <a:r>
              <a:rPr lang="en"/>
              <a:t>Easier to control</a:t>
            </a:r>
            <a:endParaRPr/>
          </a:p>
        </p:txBody>
      </p:sp>
      <p:pic>
        <p:nvPicPr>
          <p:cNvPr id="1027" name="Google Shape;102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724" y="1750082"/>
            <a:ext cx="4171125" cy="260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p35"/>
          <p:cNvSpPr txBox="1"/>
          <p:nvPr>
            <p:ph type="title"/>
          </p:nvPr>
        </p:nvSpPr>
        <p:spPr>
          <a:xfrm>
            <a:off x="855300" y="1157525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type of sweep is this, and why do planes use it? </a:t>
            </a:r>
            <a:endParaRPr/>
          </a:p>
        </p:txBody>
      </p:sp>
      <p:sp>
        <p:nvSpPr>
          <p:cNvPr id="1033" name="Google Shape;1033;p35"/>
          <p:cNvSpPr txBox="1"/>
          <p:nvPr>
            <p:ph idx="1" type="body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7" name="Shape 1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8" name="Google Shape;1038;p36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min activity</a:t>
            </a:r>
            <a:endParaRPr/>
          </a:p>
        </p:txBody>
      </p:sp>
      <p:sp>
        <p:nvSpPr>
          <p:cNvPr id="1039" name="Google Shape;1039;p36"/>
          <p:cNvSpPr txBox="1"/>
          <p:nvPr>
            <p:ph idx="1" type="body"/>
          </p:nvPr>
        </p:nvSpPr>
        <p:spPr>
          <a:xfrm>
            <a:off x="855300" y="1553825"/>
            <a:ext cx="6240900" cy="3297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Spend 3 mins researching one of these and explain it to the rest of the group</a:t>
            </a:r>
            <a:endParaRPr/>
          </a:p>
          <a:p>
            <a:pPr indent="-368300" lvl="0" marL="457200" rtl="0" algn="l">
              <a:spcBef>
                <a:spcPts val="80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Chord line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Camber line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Leading edge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Trailing edge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Wing span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37"/>
          <p:cNvSpPr txBox="1"/>
          <p:nvPr>
            <p:ph type="ctrTitle"/>
          </p:nvPr>
        </p:nvSpPr>
        <p:spPr>
          <a:xfrm>
            <a:off x="1773450" y="2236200"/>
            <a:ext cx="5597100" cy="671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</a:t>
            </a:r>
            <a:r>
              <a:rPr lang="en"/>
              <a:t> Flight?</a:t>
            </a:r>
            <a:endParaRPr/>
          </a:p>
        </p:txBody>
      </p:sp>
      <p:sp>
        <p:nvSpPr>
          <p:cNvPr id="1045" name="Google Shape;1045;p37"/>
          <p:cNvSpPr/>
          <p:nvPr/>
        </p:nvSpPr>
        <p:spPr>
          <a:xfrm>
            <a:off x="465419" y="816053"/>
            <a:ext cx="1308033" cy="1164157"/>
          </a:xfrm>
          <a:custGeom>
            <a:rect b="b" l="l" r="r" t="t"/>
            <a:pathLst>
              <a:path extrusionOk="0" h="551733" w="619921">
                <a:moveTo>
                  <a:pt x="187343" y="288424"/>
                </a:moveTo>
                <a:lnTo>
                  <a:pt x="139964" y="281474"/>
                </a:lnTo>
                <a:cubicBezTo>
                  <a:pt x="134614" y="280531"/>
                  <a:pt x="130405" y="285420"/>
                  <a:pt x="130142" y="290244"/>
                </a:cubicBezTo>
                <a:cubicBezTo>
                  <a:pt x="129594" y="293833"/>
                  <a:pt x="132049" y="297194"/>
                  <a:pt x="135645" y="297748"/>
                </a:cubicBezTo>
                <a:cubicBezTo>
                  <a:pt x="135820" y="297775"/>
                  <a:pt x="135996" y="297794"/>
                  <a:pt x="136171" y="297808"/>
                </a:cubicBezTo>
                <a:lnTo>
                  <a:pt x="183550" y="304758"/>
                </a:lnTo>
                <a:cubicBezTo>
                  <a:pt x="188878" y="305678"/>
                  <a:pt x="193087" y="300811"/>
                  <a:pt x="193350" y="295988"/>
                </a:cubicBezTo>
                <a:cubicBezTo>
                  <a:pt x="193898" y="292399"/>
                  <a:pt x="191443" y="289038"/>
                  <a:pt x="187847" y="288483"/>
                </a:cubicBezTo>
                <a:cubicBezTo>
                  <a:pt x="187694" y="288457"/>
                  <a:pt x="187518" y="288437"/>
                  <a:pt x="187343" y="288424"/>
                </a:cubicBezTo>
                <a:close/>
                <a:moveTo>
                  <a:pt x="63666" y="221401"/>
                </a:moveTo>
                <a:cubicBezTo>
                  <a:pt x="65135" y="226202"/>
                  <a:pt x="70682" y="228921"/>
                  <a:pt x="75045" y="225172"/>
                </a:cubicBezTo>
                <a:cubicBezTo>
                  <a:pt x="104490" y="202830"/>
                  <a:pt x="138846" y="189062"/>
                  <a:pt x="171777" y="173671"/>
                </a:cubicBezTo>
                <a:lnTo>
                  <a:pt x="274822" y="125546"/>
                </a:lnTo>
                <a:cubicBezTo>
                  <a:pt x="282123" y="122477"/>
                  <a:pt x="282057" y="109827"/>
                  <a:pt x="274055" y="109081"/>
                </a:cubicBezTo>
                <a:cubicBezTo>
                  <a:pt x="272849" y="109112"/>
                  <a:pt x="271665" y="109403"/>
                  <a:pt x="270590" y="109936"/>
                </a:cubicBezTo>
                <a:lnTo>
                  <a:pt x="162174" y="160582"/>
                </a:lnTo>
                <a:cubicBezTo>
                  <a:pt x="129681" y="175776"/>
                  <a:pt x="95655" y="189698"/>
                  <a:pt x="66780" y="211600"/>
                </a:cubicBezTo>
                <a:cubicBezTo>
                  <a:pt x="63623" y="213775"/>
                  <a:pt x="62329" y="217790"/>
                  <a:pt x="63601" y="221401"/>
                </a:cubicBezTo>
                <a:close/>
                <a:moveTo>
                  <a:pt x="50841" y="184940"/>
                </a:moveTo>
                <a:cubicBezTo>
                  <a:pt x="52441" y="184914"/>
                  <a:pt x="53998" y="184451"/>
                  <a:pt x="55357" y="183603"/>
                </a:cubicBezTo>
                <a:cubicBezTo>
                  <a:pt x="81338" y="168255"/>
                  <a:pt x="108217" y="154070"/>
                  <a:pt x="135228" y="141420"/>
                </a:cubicBezTo>
                <a:cubicBezTo>
                  <a:pt x="139328" y="139462"/>
                  <a:pt x="141477" y="134860"/>
                  <a:pt x="140315" y="130458"/>
                </a:cubicBezTo>
                <a:cubicBezTo>
                  <a:pt x="139986" y="127046"/>
                  <a:pt x="136938" y="124553"/>
                  <a:pt x="133540" y="124886"/>
                </a:cubicBezTo>
                <a:cubicBezTo>
                  <a:pt x="132641" y="124974"/>
                  <a:pt x="131786" y="125250"/>
                  <a:pt x="131019" y="125700"/>
                </a:cubicBezTo>
                <a:cubicBezTo>
                  <a:pt x="102144" y="139227"/>
                  <a:pt x="73752" y="154202"/>
                  <a:pt x="46631" y="170229"/>
                </a:cubicBezTo>
                <a:cubicBezTo>
                  <a:pt x="38694" y="175184"/>
                  <a:pt x="43869" y="184830"/>
                  <a:pt x="50775" y="184940"/>
                </a:cubicBezTo>
                <a:close/>
                <a:moveTo>
                  <a:pt x="398433" y="384629"/>
                </a:moveTo>
                <a:cubicBezTo>
                  <a:pt x="375982" y="369852"/>
                  <a:pt x="352654" y="356467"/>
                  <a:pt x="328559" y="344551"/>
                </a:cubicBezTo>
                <a:cubicBezTo>
                  <a:pt x="327506" y="344020"/>
                  <a:pt x="326344" y="343735"/>
                  <a:pt x="325161" y="343718"/>
                </a:cubicBezTo>
                <a:cubicBezTo>
                  <a:pt x="318123" y="343718"/>
                  <a:pt x="312554" y="355316"/>
                  <a:pt x="320995" y="359701"/>
                </a:cubicBezTo>
                <a:cubicBezTo>
                  <a:pt x="343665" y="370808"/>
                  <a:pt x="365634" y="383307"/>
                  <a:pt x="386769" y="397126"/>
                </a:cubicBezTo>
                <a:cubicBezTo>
                  <a:pt x="393960" y="402563"/>
                  <a:pt x="407202" y="390943"/>
                  <a:pt x="398367" y="384629"/>
                </a:cubicBezTo>
                <a:close/>
                <a:moveTo>
                  <a:pt x="422001" y="401050"/>
                </a:moveTo>
                <a:cubicBezTo>
                  <a:pt x="417441" y="400483"/>
                  <a:pt x="413210" y="403442"/>
                  <a:pt x="412157" y="407913"/>
                </a:cubicBezTo>
                <a:cubicBezTo>
                  <a:pt x="411631" y="412298"/>
                  <a:pt x="413254" y="416310"/>
                  <a:pt x="418252" y="417340"/>
                </a:cubicBezTo>
                <a:cubicBezTo>
                  <a:pt x="419612" y="417292"/>
                  <a:pt x="420927" y="417658"/>
                  <a:pt x="422067" y="418393"/>
                </a:cubicBezTo>
                <a:cubicBezTo>
                  <a:pt x="422703" y="418658"/>
                  <a:pt x="423339" y="418974"/>
                  <a:pt x="423931" y="419335"/>
                </a:cubicBezTo>
                <a:cubicBezTo>
                  <a:pt x="427263" y="422778"/>
                  <a:pt x="433644" y="423084"/>
                  <a:pt x="436647" y="419138"/>
                </a:cubicBezTo>
                <a:cubicBezTo>
                  <a:pt x="439322" y="415806"/>
                  <a:pt x="439979" y="410368"/>
                  <a:pt x="436384" y="407518"/>
                </a:cubicBezTo>
                <a:cubicBezTo>
                  <a:pt x="432240" y="404098"/>
                  <a:pt x="427241" y="401862"/>
                  <a:pt x="421936" y="401050"/>
                </a:cubicBezTo>
                <a:close/>
                <a:moveTo>
                  <a:pt x="618643" y="3668"/>
                </a:moveTo>
                <a:cubicBezTo>
                  <a:pt x="616757" y="241"/>
                  <a:pt x="612460" y="-1007"/>
                  <a:pt x="609018" y="879"/>
                </a:cubicBezTo>
                <a:cubicBezTo>
                  <a:pt x="608623" y="1094"/>
                  <a:pt x="608272" y="1344"/>
                  <a:pt x="607922" y="1629"/>
                </a:cubicBezTo>
                <a:cubicBezTo>
                  <a:pt x="605028" y="3668"/>
                  <a:pt x="601783" y="5838"/>
                  <a:pt x="598823" y="7833"/>
                </a:cubicBezTo>
                <a:cubicBezTo>
                  <a:pt x="598275" y="8173"/>
                  <a:pt x="597617" y="8298"/>
                  <a:pt x="596981" y="8184"/>
                </a:cubicBezTo>
                <a:cubicBezTo>
                  <a:pt x="595293" y="8241"/>
                  <a:pt x="593671" y="8849"/>
                  <a:pt x="592377" y="9916"/>
                </a:cubicBezTo>
                <a:cubicBezTo>
                  <a:pt x="586480" y="14411"/>
                  <a:pt x="579464" y="19848"/>
                  <a:pt x="573544" y="24365"/>
                </a:cubicBezTo>
                <a:cubicBezTo>
                  <a:pt x="418340" y="121096"/>
                  <a:pt x="236344" y="164572"/>
                  <a:pt x="80614" y="257466"/>
                </a:cubicBezTo>
                <a:cubicBezTo>
                  <a:pt x="57177" y="271235"/>
                  <a:pt x="32928" y="285464"/>
                  <a:pt x="5588" y="292392"/>
                </a:cubicBezTo>
                <a:cubicBezTo>
                  <a:pt x="2694" y="292914"/>
                  <a:pt x="480" y="295234"/>
                  <a:pt x="85" y="298136"/>
                </a:cubicBezTo>
                <a:cubicBezTo>
                  <a:pt x="-682" y="303530"/>
                  <a:pt x="3856" y="308024"/>
                  <a:pt x="8636" y="309581"/>
                </a:cubicBezTo>
                <a:cubicBezTo>
                  <a:pt x="71362" y="324577"/>
                  <a:pt x="135798" y="336987"/>
                  <a:pt x="199906" y="346392"/>
                </a:cubicBezTo>
                <a:cubicBezTo>
                  <a:pt x="200980" y="346557"/>
                  <a:pt x="201791" y="347491"/>
                  <a:pt x="201769" y="348585"/>
                </a:cubicBezTo>
                <a:lnTo>
                  <a:pt x="201068" y="538561"/>
                </a:lnTo>
                <a:cubicBezTo>
                  <a:pt x="200695" y="541622"/>
                  <a:pt x="202712" y="544463"/>
                  <a:pt x="205716" y="545139"/>
                </a:cubicBezTo>
                <a:cubicBezTo>
                  <a:pt x="206330" y="545288"/>
                  <a:pt x="206856" y="545695"/>
                  <a:pt x="207141" y="546257"/>
                </a:cubicBezTo>
                <a:cubicBezTo>
                  <a:pt x="208544" y="548697"/>
                  <a:pt x="210956" y="550396"/>
                  <a:pt x="213718" y="550905"/>
                </a:cubicBezTo>
                <a:cubicBezTo>
                  <a:pt x="216897" y="552582"/>
                  <a:pt x="220844" y="551646"/>
                  <a:pt x="222926" y="548712"/>
                </a:cubicBezTo>
                <a:cubicBezTo>
                  <a:pt x="260045" y="503835"/>
                  <a:pt x="299465" y="460922"/>
                  <a:pt x="341034" y="420147"/>
                </a:cubicBezTo>
                <a:cubicBezTo>
                  <a:pt x="341757" y="419445"/>
                  <a:pt x="342854" y="419318"/>
                  <a:pt x="343709" y="419840"/>
                </a:cubicBezTo>
                <a:cubicBezTo>
                  <a:pt x="374534" y="438519"/>
                  <a:pt x="397271" y="452726"/>
                  <a:pt x="427570" y="479167"/>
                </a:cubicBezTo>
                <a:cubicBezTo>
                  <a:pt x="443838" y="493024"/>
                  <a:pt x="464842" y="497036"/>
                  <a:pt x="481286" y="510629"/>
                </a:cubicBezTo>
                <a:cubicBezTo>
                  <a:pt x="485078" y="516110"/>
                  <a:pt x="495163" y="516834"/>
                  <a:pt x="496633" y="508108"/>
                </a:cubicBezTo>
                <a:cubicBezTo>
                  <a:pt x="520991" y="341084"/>
                  <a:pt x="561836" y="176881"/>
                  <a:pt x="618533" y="17897"/>
                </a:cubicBezTo>
                <a:cubicBezTo>
                  <a:pt x="619103" y="16384"/>
                  <a:pt x="619235" y="14748"/>
                  <a:pt x="618950" y="13161"/>
                </a:cubicBezTo>
                <a:cubicBezTo>
                  <a:pt x="618862" y="12707"/>
                  <a:pt x="618928" y="12240"/>
                  <a:pt x="619125" y="11824"/>
                </a:cubicBezTo>
                <a:cubicBezTo>
                  <a:pt x="620353" y="9191"/>
                  <a:pt x="620155" y="6112"/>
                  <a:pt x="618577" y="3668"/>
                </a:cubicBezTo>
                <a:close/>
                <a:moveTo>
                  <a:pt x="202822" y="326266"/>
                </a:moveTo>
                <a:cubicBezTo>
                  <a:pt x="201528" y="327165"/>
                  <a:pt x="200870" y="329752"/>
                  <a:pt x="198853" y="329401"/>
                </a:cubicBezTo>
                <a:cubicBezTo>
                  <a:pt x="146804" y="321640"/>
                  <a:pt x="94405" y="311861"/>
                  <a:pt x="43189" y="300395"/>
                </a:cubicBezTo>
                <a:cubicBezTo>
                  <a:pt x="42005" y="300134"/>
                  <a:pt x="41260" y="298963"/>
                  <a:pt x="41523" y="297779"/>
                </a:cubicBezTo>
                <a:cubicBezTo>
                  <a:pt x="41676" y="297102"/>
                  <a:pt x="42137" y="296534"/>
                  <a:pt x="42773" y="296251"/>
                </a:cubicBezTo>
                <a:cubicBezTo>
                  <a:pt x="60356" y="287922"/>
                  <a:pt x="77457" y="278619"/>
                  <a:pt x="94010" y="268385"/>
                </a:cubicBezTo>
                <a:cubicBezTo>
                  <a:pt x="206615" y="200792"/>
                  <a:pt x="351777" y="154377"/>
                  <a:pt x="474577" y="96453"/>
                </a:cubicBezTo>
                <a:cubicBezTo>
                  <a:pt x="475782" y="96459"/>
                  <a:pt x="476769" y="97446"/>
                  <a:pt x="476747" y="98658"/>
                </a:cubicBezTo>
                <a:cubicBezTo>
                  <a:pt x="476747" y="99318"/>
                  <a:pt x="476440" y="99941"/>
                  <a:pt x="475936" y="100355"/>
                </a:cubicBezTo>
                <a:cubicBezTo>
                  <a:pt x="382954" y="173824"/>
                  <a:pt x="291090" y="249837"/>
                  <a:pt x="202822" y="326266"/>
                </a:cubicBezTo>
                <a:close/>
                <a:moveTo>
                  <a:pt x="221677" y="502627"/>
                </a:moveTo>
                <a:cubicBezTo>
                  <a:pt x="221238" y="503754"/>
                  <a:pt x="219967" y="504304"/>
                  <a:pt x="218827" y="503859"/>
                </a:cubicBezTo>
                <a:cubicBezTo>
                  <a:pt x="217993" y="503528"/>
                  <a:pt x="217445" y="502717"/>
                  <a:pt x="217445" y="501816"/>
                </a:cubicBezTo>
                <a:lnTo>
                  <a:pt x="218059" y="338280"/>
                </a:lnTo>
                <a:cubicBezTo>
                  <a:pt x="218059" y="336767"/>
                  <a:pt x="216919" y="334794"/>
                  <a:pt x="218388" y="333589"/>
                </a:cubicBezTo>
                <a:cubicBezTo>
                  <a:pt x="322573" y="243698"/>
                  <a:pt x="430903" y="154903"/>
                  <a:pt x="540372" y="69902"/>
                </a:cubicBezTo>
                <a:cubicBezTo>
                  <a:pt x="541293" y="69189"/>
                  <a:pt x="542608" y="69323"/>
                  <a:pt x="543376" y="70209"/>
                </a:cubicBezTo>
                <a:cubicBezTo>
                  <a:pt x="544143" y="71097"/>
                  <a:pt x="544077" y="72430"/>
                  <a:pt x="543222" y="73234"/>
                </a:cubicBezTo>
                <a:cubicBezTo>
                  <a:pt x="521298" y="93734"/>
                  <a:pt x="407991" y="200704"/>
                  <a:pt x="388347" y="218331"/>
                </a:cubicBezTo>
                <a:cubicBezTo>
                  <a:pt x="343753" y="259220"/>
                  <a:pt x="297624" y="301491"/>
                  <a:pt x="265877" y="353496"/>
                </a:cubicBezTo>
                <a:cubicBezTo>
                  <a:pt x="263487" y="357223"/>
                  <a:pt x="264912" y="360556"/>
                  <a:pt x="267148" y="363537"/>
                </a:cubicBezTo>
                <a:cubicBezTo>
                  <a:pt x="267653" y="364097"/>
                  <a:pt x="267828" y="364875"/>
                  <a:pt x="267631" y="365598"/>
                </a:cubicBezTo>
                <a:cubicBezTo>
                  <a:pt x="254564" y="411596"/>
                  <a:pt x="239107" y="457681"/>
                  <a:pt x="221677" y="502627"/>
                </a:cubicBezTo>
                <a:close/>
                <a:moveTo>
                  <a:pt x="326608" y="412298"/>
                </a:moveTo>
                <a:cubicBezTo>
                  <a:pt x="297492" y="439923"/>
                  <a:pt x="270678" y="471494"/>
                  <a:pt x="242944" y="499755"/>
                </a:cubicBezTo>
                <a:cubicBezTo>
                  <a:pt x="241738" y="499746"/>
                  <a:pt x="240751" y="498759"/>
                  <a:pt x="240773" y="497547"/>
                </a:cubicBezTo>
                <a:cubicBezTo>
                  <a:pt x="240773" y="497290"/>
                  <a:pt x="240817" y="497036"/>
                  <a:pt x="240905" y="496795"/>
                </a:cubicBezTo>
                <a:cubicBezTo>
                  <a:pt x="255506" y="458230"/>
                  <a:pt x="268727" y="418787"/>
                  <a:pt x="280193" y="379586"/>
                </a:cubicBezTo>
                <a:cubicBezTo>
                  <a:pt x="280522" y="378424"/>
                  <a:pt x="281750" y="377753"/>
                  <a:pt x="282912" y="378091"/>
                </a:cubicBezTo>
                <a:cubicBezTo>
                  <a:pt x="283197" y="378176"/>
                  <a:pt x="283460" y="378319"/>
                  <a:pt x="283701" y="378512"/>
                </a:cubicBezTo>
                <a:cubicBezTo>
                  <a:pt x="297229" y="389525"/>
                  <a:pt x="311436" y="399667"/>
                  <a:pt x="326235" y="408877"/>
                </a:cubicBezTo>
                <a:cubicBezTo>
                  <a:pt x="327266" y="409513"/>
                  <a:pt x="327594" y="410864"/>
                  <a:pt x="326958" y="411894"/>
                </a:cubicBezTo>
                <a:cubicBezTo>
                  <a:pt x="326849" y="412050"/>
                  <a:pt x="326739" y="412192"/>
                  <a:pt x="326608" y="412320"/>
                </a:cubicBezTo>
                <a:close/>
                <a:moveTo>
                  <a:pt x="587795" y="58545"/>
                </a:moveTo>
                <a:cubicBezTo>
                  <a:pt x="539561" y="198994"/>
                  <a:pt x="506959" y="345384"/>
                  <a:pt x="482228" y="489713"/>
                </a:cubicBezTo>
                <a:cubicBezTo>
                  <a:pt x="481592" y="490040"/>
                  <a:pt x="480847" y="490040"/>
                  <a:pt x="480211" y="489713"/>
                </a:cubicBezTo>
                <a:cubicBezTo>
                  <a:pt x="475979" y="487521"/>
                  <a:pt x="471441" y="485328"/>
                  <a:pt x="467057" y="483289"/>
                </a:cubicBezTo>
                <a:cubicBezTo>
                  <a:pt x="457300" y="478795"/>
                  <a:pt x="447105" y="473840"/>
                  <a:pt x="438664" y="466407"/>
                </a:cubicBezTo>
                <a:cubicBezTo>
                  <a:pt x="422023" y="452595"/>
                  <a:pt x="406282" y="439572"/>
                  <a:pt x="388237" y="427930"/>
                </a:cubicBezTo>
                <a:cubicBezTo>
                  <a:pt x="353005" y="405063"/>
                  <a:pt x="315887" y="385637"/>
                  <a:pt x="284403" y="356807"/>
                </a:cubicBezTo>
                <a:cubicBezTo>
                  <a:pt x="283614" y="356090"/>
                  <a:pt x="283460" y="354919"/>
                  <a:pt x="284030" y="354022"/>
                </a:cubicBezTo>
                <a:cubicBezTo>
                  <a:pt x="322925" y="293423"/>
                  <a:pt x="381047" y="247030"/>
                  <a:pt x="433249" y="198007"/>
                </a:cubicBezTo>
                <a:lnTo>
                  <a:pt x="584177" y="56243"/>
                </a:lnTo>
                <a:cubicBezTo>
                  <a:pt x="585032" y="55379"/>
                  <a:pt x="586414" y="55368"/>
                  <a:pt x="587269" y="56219"/>
                </a:cubicBezTo>
                <a:cubicBezTo>
                  <a:pt x="587882" y="56824"/>
                  <a:pt x="588102" y="57736"/>
                  <a:pt x="587795" y="58545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p38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r>
              <a:rPr lang="en"/>
              <a:t>ctivity!</a:t>
            </a:r>
            <a:endParaRPr/>
          </a:p>
        </p:txBody>
      </p:sp>
      <p:sp>
        <p:nvSpPr>
          <p:cNvPr id="1051" name="Google Shape;1051;p38"/>
          <p:cNvSpPr txBox="1"/>
          <p:nvPr>
            <p:ph idx="1" type="body"/>
          </p:nvPr>
        </p:nvSpPr>
        <p:spPr>
          <a:xfrm>
            <a:off x="855300" y="1553825"/>
            <a:ext cx="6240900" cy="1334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Breakout rooms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Spend 3 mins researching the physics behind flight and come to a </a:t>
            </a:r>
            <a:r>
              <a:rPr lang="en"/>
              <a:t>consensus</a:t>
            </a:r>
            <a:endParaRPr/>
          </a:p>
        </p:txBody>
      </p:sp>
      <p:sp>
        <p:nvSpPr>
          <p:cNvPr id="1052" name="Google Shape;1052;p38"/>
          <p:cNvSpPr txBox="1"/>
          <p:nvPr/>
        </p:nvSpPr>
        <p:spPr>
          <a:xfrm>
            <a:off x="780050" y="2888650"/>
            <a:ext cx="1877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ace Grotesk Light"/>
                <a:ea typeface="Space Grotesk Light"/>
                <a:cs typeface="Space Grotesk Light"/>
                <a:sym typeface="Space Grotesk Light"/>
              </a:rPr>
              <a:t>Room 1</a:t>
            </a:r>
            <a:endParaRPr>
              <a:latin typeface="Space Grotesk Light"/>
              <a:ea typeface="Space Grotesk Light"/>
              <a:cs typeface="Space Grotesk Light"/>
              <a:sym typeface="Space Grotes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ace Grotesk Light"/>
              <a:ea typeface="Space Grotesk Light"/>
              <a:cs typeface="Space Grotesk Light"/>
              <a:sym typeface="Space Grotes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ace Grotesk Light"/>
                <a:ea typeface="Space Grotesk Light"/>
                <a:cs typeface="Space Grotesk Light"/>
                <a:sym typeface="Space Grotesk Light"/>
              </a:rPr>
              <a:t>words</a:t>
            </a:r>
            <a:endParaRPr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1053" name="Google Shape;1053;p38"/>
          <p:cNvSpPr txBox="1"/>
          <p:nvPr/>
        </p:nvSpPr>
        <p:spPr>
          <a:xfrm>
            <a:off x="6600050" y="2888650"/>
            <a:ext cx="1877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ace Grotesk Light"/>
                <a:ea typeface="Space Grotesk Light"/>
                <a:cs typeface="Space Grotesk Light"/>
                <a:sym typeface="Space Grotesk Light"/>
              </a:rPr>
              <a:t>Room 3</a:t>
            </a:r>
            <a:endParaRPr>
              <a:latin typeface="Space Grotesk Light"/>
              <a:ea typeface="Space Grotesk Light"/>
              <a:cs typeface="Space Grotesk Light"/>
              <a:sym typeface="Space Grotes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ace Grotesk Light"/>
              <a:ea typeface="Space Grotesk Light"/>
              <a:cs typeface="Space Grotesk Light"/>
              <a:sym typeface="Space Grotes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ace Grotesk Light"/>
                <a:ea typeface="Space Grotesk Light"/>
                <a:cs typeface="Space Grotesk Light"/>
                <a:sym typeface="Space Grotesk Light"/>
              </a:rPr>
              <a:t>words</a:t>
            </a:r>
            <a:endParaRPr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1054" name="Google Shape;1054;p38"/>
          <p:cNvSpPr txBox="1"/>
          <p:nvPr/>
        </p:nvSpPr>
        <p:spPr>
          <a:xfrm>
            <a:off x="3633450" y="2888650"/>
            <a:ext cx="18771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ace Grotesk Light"/>
                <a:ea typeface="Space Grotesk Light"/>
                <a:cs typeface="Space Grotesk Light"/>
                <a:sym typeface="Space Grotesk Light"/>
              </a:rPr>
              <a:t>Room 2</a:t>
            </a:r>
            <a:endParaRPr>
              <a:latin typeface="Space Grotesk Light"/>
              <a:ea typeface="Space Grotesk Light"/>
              <a:cs typeface="Space Grotesk Light"/>
              <a:sym typeface="Space Grotes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pace Grotesk Light"/>
              <a:ea typeface="Space Grotesk Light"/>
              <a:cs typeface="Space Grotesk Light"/>
              <a:sym typeface="Space Grotesk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ace Grotesk Light"/>
                <a:ea typeface="Space Grotesk Light"/>
                <a:cs typeface="Space Grotesk Light"/>
                <a:sym typeface="Space Grotesk Light"/>
              </a:rPr>
              <a:t>words</a:t>
            </a:r>
            <a:endParaRPr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8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39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Bernoulli’s Principle</a:t>
            </a:r>
            <a:endParaRPr/>
          </a:p>
        </p:txBody>
      </p:sp>
      <p:sp>
        <p:nvSpPr>
          <p:cNvPr id="1060" name="Google Shape;1060;p39"/>
          <p:cNvSpPr txBox="1"/>
          <p:nvPr>
            <p:ph idx="4294967295" type="body"/>
          </p:nvPr>
        </p:nvSpPr>
        <p:spPr>
          <a:xfrm>
            <a:off x="1197300" y="1892700"/>
            <a:ext cx="2788200" cy="831300"/>
          </a:xfrm>
          <a:prstGeom prst="rect">
            <a:avLst/>
          </a:prstGeom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b="1" lang="en" sz="1800"/>
              <a:t>Bernoulli's Principle</a:t>
            </a:r>
            <a:r>
              <a:rPr lang="en" sz="1800"/>
              <a:t>- </a:t>
            </a:r>
            <a:r>
              <a:rPr lang="en" sz="1800"/>
              <a:t>the idea that a molecule is split into elements resulting in them wanting to get back together at the end is FALSE</a:t>
            </a:r>
            <a:endParaRPr sz="1800"/>
          </a:p>
        </p:txBody>
      </p:sp>
      <p:pic>
        <p:nvPicPr>
          <p:cNvPr id="1061" name="Google Shape;1061;p39"/>
          <p:cNvPicPr preferRelativeResize="0"/>
          <p:nvPr/>
        </p:nvPicPr>
        <p:blipFill rotWithShape="1">
          <a:blip r:embed="rId3">
            <a:alphaModFix/>
          </a:blip>
          <a:srcRect b="54863" l="35645" r="-2990" t="19146"/>
          <a:stretch/>
        </p:blipFill>
        <p:spPr>
          <a:xfrm>
            <a:off x="5102925" y="1725625"/>
            <a:ext cx="2311800" cy="22935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062" name="Google Shape;1062;p39"/>
          <p:cNvSpPr/>
          <p:nvPr/>
        </p:nvSpPr>
        <p:spPr>
          <a:xfrm rot="4167261">
            <a:off x="5111048" y="1709681"/>
            <a:ext cx="2320821" cy="2332639"/>
          </a:xfrm>
          <a:prstGeom prst="noSmoking">
            <a:avLst>
              <a:gd fmla="val 1733" name="adj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6" name="Shape 1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7" name="Google Shape;1067;p40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Newton + False lift theory</a:t>
            </a:r>
            <a:endParaRPr/>
          </a:p>
        </p:txBody>
      </p:sp>
      <p:sp>
        <p:nvSpPr>
          <p:cNvPr id="1068" name="Google Shape;1068;p40"/>
          <p:cNvSpPr txBox="1"/>
          <p:nvPr>
            <p:ph idx="1" type="body"/>
          </p:nvPr>
        </p:nvSpPr>
        <p:spPr>
          <a:xfrm>
            <a:off x="1188175" y="1506350"/>
            <a:ext cx="2283600" cy="284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Newton’s 3rd law — air that goes under the wing is pushed down, which pushes the wing up, generating lift</a:t>
            </a:r>
            <a:endParaRPr/>
          </a:p>
        </p:txBody>
      </p:sp>
      <p:pic>
        <p:nvPicPr>
          <p:cNvPr id="1069" name="Google Shape;106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9074" y="1554187"/>
            <a:ext cx="3647600" cy="274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0" name="Google Shape;1070;p40"/>
          <p:cNvSpPr/>
          <p:nvPr/>
        </p:nvSpPr>
        <p:spPr>
          <a:xfrm>
            <a:off x="7864941" y="3845270"/>
            <a:ext cx="781888" cy="772265"/>
          </a:xfrm>
          <a:custGeom>
            <a:rect b="b" l="l" r="r" t="t"/>
            <a:pathLst>
              <a:path extrusionOk="0" h="17131" w="16741">
                <a:moveTo>
                  <a:pt x="6570" y="5719"/>
                </a:moveTo>
                <a:lnTo>
                  <a:pt x="6692" y="5913"/>
                </a:lnTo>
                <a:lnTo>
                  <a:pt x="6619" y="5986"/>
                </a:lnTo>
                <a:lnTo>
                  <a:pt x="6351" y="6181"/>
                </a:lnTo>
                <a:lnTo>
                  <a:pt x="6059" y="6400"/>
                </a:lnTo>
                <a:lnTo>
                  <a:pt x="5816" y="6668"/>
                </a:lnTo>
                <a:lnTo>
                  <a:pt x="5718" y="6789"/>
                </a:lnTo>
                <a:lnTo>
                  <a:pt x="5621" y="6935"/>
                </a:lnTo>
                <a:lnTo>
                  <a:pt x="5499" y="6838"/>
                </a:lnTo>
                <a:lnTo>
                  <a:pt x="5353" y="6741"/>
                </a:lnTo>
                <a:lnTo>
                  <a:pt x="5499" y="6643"/>
                </a:lnTo>
                <a:lnTo>
                  <a:pt x="5645" y="6522"/>
                </a:lnTo>
                <a:lnTo>
                  <a:pt x="5913" y="6303"/>
                </a:lnTo>
                <a:lnTo>
                  <a:pt x="6570" y="5719"/>
                </a:lnTo>
                <a:close/>
                <a:moveTo>
                  <a:pt x="6959" y="6205"/>
                </a:moveTo>
                <a:lnTo>
                  <a:pt x="7057" y="6303"/>
                </a:lnTo>
                <a:lnTo>
                  <a:pt x="6789" y="6522"/>
                </a:lnTo>
                <a:lnTo>
                  <a:pt x="6473" y="6789"/>
                </a:lnTo>
                <a:lnTo>
                  <a:pt x="6205" y="7057"/>
                </a:lnTo>
                <a:lnTo>
                  <a:pt x="6083" y="7179"/>
                </a:lnTo>
                <a:lnTo>
                  <a:pt x="5986" y="7300"/>
                </a:lnTo>
                <a:lnTo>
                  <a:pt x="5864" y="7154"/>
                </a:lnTo>
                <a:lnTo>
                  <a:pt x="5986" y="7057"/>
                </a:lnTo>
                <a:lnTo>
                  <a:pt x="6108" y="6935"/>
                </a:lnTo>
                <a:lnTo>
                  <a:pt x="6351" y="6692"/>
                </a:lnTo>
                <a:lnTo>
                  <a:pt x="6619" y="6449"/>
                </a:lnTo>
                <a:lnTo>
                  <a:pt x="6911" y="6254"/>
                </a:lnTo>
                <a:lnTo>
                  <a:pt x="6959" y="6205"/>
                </a:lnTo>
                <a:close/>
                <a:moveTo>
                  <a:pt x="7397" y="6619"/>
                </a:moveTo>
                <a:lnTo>
                  <a:pt x="7665" y="6814"/>
                </a:lnTo>
                <a:lnTo>
                  <a:pt x="7324" y="7033"/>
                </a:lnTo>
                <a:lnTo>
                  <a:pt x="7008" y="7276"/>
                </a:lnTo>
                <a:lnTo>
                  <a:pt x="6862" y="7422"/>
                </a:lnTo>
                <a:lnTo>
                  <a:pt x="6716" y="7568"/>
                </a:lnTo>
                <a:lnTo>
                  <a:pt x="6594" y="7714"/>
                </a:lnTo>
                <a:lnTo>
                  <a:pt x="6497" y="7884"/>
                </a:lnTo>
                <a:lnTo>
                  <a:pt x="6229" y="7568"/>
                </a:lnTo>
                <a:lnTo>
                  <a:pt x="6327" y="7495"/>
                </a:lnTo>
                <a:lnTo>
                  <a:pt x="6424" y="7422"/>
                </a:lnTo>
                <a:lnTo>
                  <a:pt x="6619" y="7252"/>
                </a:lnTo>
                <a:lnTo>
                  <a:pt x="7008" y="6935"/>
                </a:lnTo>
                <a:lnTo>
                  <a:pt x="7397" y="6619"/>
                </a:lnTo>
                <a:close/>
                <a:moveTo>
                  <a:pt x="8030" y="7081"/>
                </a:moveTo>
                <a:lnTo>
                  <a:pt x="8127" y="7154"/>
                </a:lnTo>
                <a:lnTo>
                  <a:pt x="7762" y="7373"/>
                </a:lnTo>
                <a:lnTo>
                  <a:pt x="7397" y="7641"/>
                </a:lnTo>
                <a:lnTo>
                  <a:pt x="7057" y="7933"/>
                </a:lnTo>
                <a:lnTo>
                  <a:pt x="6911" y="8079"/>
                </a:lnTo>
                <a:lnTo>
                  <a:pt x="6765" y="8249"/>
                </a:lnTo>
                <a:lnTo>
                  <a:pt x="6619" y="8030"/>
                </a:lnTo>
                <a:lnTo>
                  <a:pt x="6643" y="8030"/>
                </a:lnTo>
                <a:lnTo>
                  <a:pt x="6838" y="7909"/>
                </a:lnTo>
                <a:lnTo>
                  <a:pt x="7008" y="7787"/>
                </a:lnTo>
                <a:lnTo>
                  <a:pt x="7324" y="7544"/>
                </a:lnTo>
                <a:lnTo>
                  <a:pt x="7689" y="7300"/>
                </a:lnTo>
                <a:lnTo>
                  <a:pt x="8030" y="7081"/>
                </a:lnTo>
                <a:close/>
                <a:moveTo>
                  <a:pt x="9879" y="8931"/>
                </a:moveTo>
                <a:lnTo>
                  <a:pt x="9952" y="9052"/>
                </a:lnTo>
                <a:lnTo>
                  <a:pt x="9757" y="9223"/>
                </a:lnTo>
                <a:lnTo>
                  <a:pt x="9563" y="9417"/>
                </a:lnTo>
                <a:lnTo>
                  <a:pt x="9198" y="9782"/>
                </a:lnTo>
                <a:lnTo>
                  <a:pt x="9027" y="9953"/>
                </a:lnTo>
                <a:lnTo>
                  <a:pt x="8930" y="10074"/>
                </a:lnTo>
                <a:lnTo>
                  <a:pt x="8833" y="10196"/>
                </a:lnTo>
                <a:lnTo>
                  <a:pt x="8589" y="10050"/>
                </a:lnTo>
                <a:lnTo>
                  <a:pt x="8711" y="9977"/>
                </a:lnTo>
                <a:lnTo>
                  <a:pt x="8833" y="9880"/>
                </a:lnTo>
                <a:lnTo>
                  <a:pt x="9027" y="9685"/>
                </a:lnTo>
                <a:lnTo>
                  <a:pt x="9879" y="8931"/>
                </a:lnTo>
                <a:close/>
                <a:moveTo>
                  <a:pt x="10317" y="5670"/>
                </a:moveTo>
                <a:lnTo>
                  <a:pt x="10585" y="5962"/>
                </a:lnTo>
                <a:lnTo>
                  <a:pt x="10220" y="6230"/>
                </a:lnTo>
                <a:lnTo>
                  <a:pt x="9879" y="6497"/>
                </a:lnTo>
                <a:lnTo>
                  <a:pt x="9198" y="7081"/>
                </a:lnTo>
                <a:lnTo>
                  <a:pt x="8541" y="7690"/>
                </a:lnTo>
                <a:lnTo>
                  <a:pt x="7908" y="8274"/>
                </a:lnTo>
                <a:lnTo>
                  <a:pt x="7276" y="8906"/>
                </a:lnTo>
                <a:lnTo>
                  <a:pt x="6643" y="9515"/>
                </a:lnTo>
                <a:lnTo>
                  <a:pt x="6108" y="10050"/>
                </a:lnTo>
                <a:lnTo>
                  <a:pt x="5962" y="10196"/>
                </a:lnTo>
                <a:lnTo>
                  <a:pt x="5864" y="10366"/>
                </a:lnTo>
                <a:lnTo>
                  <a:pt x="5767" y="10512"/>
                </a:lnTo>
                <a:lnTo>
                  <a:pt x="5694" y="10682"/>
                </a:lnTo>
                <a:lnTo>
                  <a:pt x="5378" y="10415"/>
                </a:lnTo>
                <a:lnTo>
                  <a:pt x="5524" y="10293"/>
                </a:lnTo>
                <a:lnTo>
                  <a:pt x="5670" y="10147"/>
                </a:lnTo>
                <a:lnTo>
                  <a:pt x="5913" y="9880"/>
                </a:lnTo>
                <a:lnTo>
                  <a:pt x="6424" y="9320"/>
                </a:lnTo>
                <a:lnTo>
                  <a:pt x="6935" y="8760"/>
                </a:lnTo>
                <a:lnTo>
                  <a:pt x="6984" y="8712"/>
                </a:lnTo>
                <a:lnTo>
                  <a:pt x="7008" y="8663"/>
                </a:lnTo>
                <a:lnTo>
                  <a:pt x="7008" y="8566"/>
                </a:lnTo>
                <a:lnTo>
                  <a:pt x="7519" y="8103"/>
                </a:lnTo>
                <a:lnTo>
                  <a:pt x="7762" y="7884"/>
                </a:lnTo>
                <a:lnTo>
                  <a:pt x="8054" y="7690"/>
                </a:lnTo>
                <a:lnTo>
                  <a:pt x="8370" y="7495"/>
                </a:lnTo>
                <a:lnTo>
                  <a:pt x="8516" y="7373"/>
                </a:lnTo>
                <a:lnTo>
                  <a:pt x="8541" y="7300"/>
                </a:lnTo>
                <a:lnTo>
                  <a:pt x="8565" y="7227"/>
                </a:lnTo>
                <a:lnTo>
                  <a:pt x="8735" y="7130"/>
                </a:lnTo>
                <a:lnTo>
                  <a:pt x="8906" y="6984"/>
                </a:lnTo>
                <a:lnTo>
                  <a:pt x="9246" y="6716"/>
                </a:lnTo>
                <a:lnTo>
                  <a:pt x="9782" y="6205"/>
                </a:lnTo>
                <a:lnTo>
                  <a:pt x="10317" y="5670"/>
                </a:lnTo>
                <a:close/>
                <a:moveTo>
                  <a:pt x="10195" y="9369"/>
                </a:moveTo>
                <a:lnTo>
                  <a:pt x="10439" y="9661"/>
                </a:lnTo>
                <a:lnTo>
                  <a:pt x="9928" y="10147"/>
                </a:lnTo>
                <a:lnTo>
                  <a:pt x="9660" y="10415"/>
                </a:lnTo>
                <a:lnTo>
                  <a:pt x="9514" y="10536"/>
                </a:lnTo>
                <a:lnTo>
                  <a:pt x="9417" y="10682"/>
                </a:lnTo>
                <a:lnTo>
                  <a:pt x="9222" y="10512"/>
                </a:lnTo>
                <a:lnTo>
                  <a:pt x="9052" y="10366"/>
                </a:lnTo>
                <a:lnTo>
                  <a:pt x="9198" y="10293"/>
                </a:lnTo>
                <a:lnTo>
                  <a:pt x="9319" y="10171"/>
                </a:lnTo>
                <a:lnTo>
                  <a:pt x="9538" y="9977"/>
                </a:lnTo>
                <a:lnTo>
                  <a:pt x="9879" y="9685"/>
                </a:lnTo>
                <a:lnTo>
                  <a:pt x="10195" y="9369"/>
                </a:lnTo>
                <a:close/>
                <a:moveTo>
                  <a:pt x="10852" y="6278"/>
                </a:moveTo>
                <a:lnTo>
                  <a:pt x="10901" y="6303"/>
                </a:lnTo>
                <a:lnTo>
                  <a:pt x="10609" y="6546"/>
                </a:lnTo>
                <a:lnTo>
                  <a:pt x="10341" y="6789"/>
                </a:lnTo>
                <a:lnTo>
                  <a:pt x="9806" y="7325"/>
                </a:lnTo>
                <a:lnTo>
                  <a:pt x="8565" y="8541"/>
                </a:lnTo>
                <a:lnTo>
                  <a:pt x="7300" y="9734"/>
                </a:lnTo>
                <a:lnTo>
                  <a:pt x="6643" y="10342"/>
                </a:lnTo>
                <a:lnTo>
                  <a:pt x="6473" y="10512"/>
                </a:lnTo>
                <a:lnTo>
                  <a:pt x="6327" y="10658"/>
                </a:lnTo>
                <a:lnTo>
                  <a:pt x="6181" y="10853"/>
                </a:lnTo>
                <a:lnTo>
                  <a:pt x="6083" y="11023"/>
                </a:lnTo>
                <a:lnTo>
                  <a:pt x="6083" y="11047"/>
                </a:lnTo>
                <a:lnTo>
                  <a:pt x="5791" y="10780"/>
                </a:lnTo>
                <a:lnTo>
                  <a:pt x="5937" y="10707"/>
                </a:lnTo>
                <a:lnTo>
                  <a:pt x="6083" y="10609"/>
                </a:lnTo>
                <a:lnTo>
                  <a:pt x="6327" y="10390"/>
                </a:lnTo>
                <a:lnTo>
                  <a:pt x="6765" y="9904"/>
                </a:lnTo>
                <a:lnTo>
                  <a:pt x="7397" y="9271"/>
                </a:lnTo>
                <a:lnTo>
                  <a:pt x="8054" y="8663"/>
                </a:lnTo>
                <a:lnTo>
                  <a:pt x="8735" y="8055"/>
                </a:lnTo>
                <a:lnTo>
                  <a:pt x="9441" y="7471"/>
                </a:lnTo>
                <a:lnTo>
                  <a:pt x="10171" y="6887"/>
                </a:lnTo>
                <a:lnTo>
                  <a:pt x="10852" y="6278"/>
                </a:lnTo>
                <a:close/>
                <a:moveTo>
                  <a:pt x="10731" y="9953"/>
                </a:moveTo>
                <a:lnTo>
                  <a:pt x="10901" y="10123"/>
                </a:lnTo>
                <a:lnTo>
                  <a:pt x="10658" y="10317"/>
                </a:lnTo>
                <a:lnTo>
                  <a:pt x="10463" y="10512"/>
                </a:lnTo>
                <a:lnTo>
                  <a:pt x="10147" y="10755"/>
                </a:lnTo>
                <a:lnTo>
                  <a:pt x="10001" y="10901"/>
                </a:lnTo>
                <a:lnTo>
                  <a:pt x="9879" y="11047"/>
                </a:lnTo>
                <a:lnTo>
                  <a:pt x="9709" y="10926"/>
                </a:lnTo>
                <a:lnTo>
                  <a:pt x="9611" y="10877"/>
                </a:lnTo>
                <a:lnTo>
                  <a:pt x="9879" y="10682"/>
                </a:lnTo>
                <a:lnTo>
                  <a:pt x="10122" y="10488"/>
                </a:lnTo>
                <a:lnTo>
                  <a:pt x="10731" y="9953"/>
                </a:lnTo>
                <a:close/>
                <a:moveTo>
                  <a:pt x="11193" y="6619"/>
                </a:moveTo>
                <a:lnTo>
                  <a:pt x="11315" y="6741"/>
                </a:lnTo>
                <a:lnTo>
                  <a:pt x="10852" y="7179"/>
                </a:lnTo>
                <a:lnTo>
                  <a:pt x="10439" y="7641"/>
                </a:lnTo>
                <a:lnTo>
                  <a:pt x="10001" y="8055"/>
                </a:lnTo>
                <a:lnTo>
                  <a:pt x="9806" y="8274"/>
                </a:lnTo>
                <a:lnTo>
                  <a:pt x="9733" y="8395"/>
                </a:lnTo>
                <a:lnTo>
                  <a:pt x="9684" y="8541"/>
                </a:lnTo>
                <a:lnTo>
                  <a:pt x="9684" y="8566"/>
                </a:lnTo>
                <a:lnTo>
                  <a:pt x="8857" y="9320"/>
                </a:lnTo>
                <a:lnTo>
                  <a:pt x="8565" y="9588"/>
                </a:lnTo>
                <a:lnTo>
                  <a:pt x="8419" y="9734"/>
                </a:lnTo>
                <a:lnTo>
                  <a:pt x="8346" y="9831"/>
                </a:lnTo>
                <a:lnTo>
                  <a:pt x="8297" y="9904"/>
                </a:lnTo>
                <a:lnTo>
                  <a:pt x="8224" y="9953"/>
                </a:lnTo>
                <a:lnTo>
                  <a:pt x="7713" y="10439"/>
                </a:lnTo>
                <a:lnTo>
                  <a:pt x="7203" y="10901"/>
                </a:lnTo>
                <a:lnTo>
                  <a:pt x="6886" y="11145"/>
                </a:lnTo>
                <a:lnTo>
                  <a:pt x="6716" y="11291"/>
                </a:lnTo>
                <a:lnTo>
                  <a:pt x="6570" y="11412"/>
                </a:lnTo>
                <a:lnTo>
                  <a:pt x="6254" y="11169"/>
                </a:lnTo>
                <a:lnTo>
                  <a:pt x="6424" y="11096"/>
                </a:lnTo>
                <a:lnTo>
                  <a:pt x="6570" y="10974"/>
                </a:lnTo>
                <a:lnTo>
                  <a:pt x="6886" y="10707"/>
                </a:lnTo>
                <a:lnTo>
                  <a:pt x="7446" y="10147"/>
                </a:lnTo>
                <a:lnTo>
                  <a:pt x="8711" y="8955"/>
                </a:lnTo>
                <a:lnTo>
                  <a:pt x="10001" y="7763"/>
                </a:lnTo>
                <a:lnTo>
                  <a:pt x="10609" y="7203"/>
                </a:lnTo>
                <a:lnTo>
                  <a:pt x="10901" y="6911"/>
                </a:lnTo>
                <a:lnTo>
                  <a:pt x="11193" y="6619"/>
                </a:lnTo>
                <a:close/>
                <a:moveTo>
                  <a:pt x="11120" y="10366"/>
                </a:moveTo>
                <a:lnTo>
                  <a:pt x="11290" y="10536"/>
                </a:lnTo>
                <a:lnTo>
                  <a:pt x="10998" y="10828"/>
                </a:lnTo>
                <a:lnTo>
                  <a:pt x="10706" y="11096"/>
                </a:lnTo>
                <a:lnTo>
                  <a:pt x="10487" y="11266"/>
                </a:lnTo>
                <a:lnTo>
                  <a:pt x="10244" y="11437"/>
                </a:lnTo>
                <a:lnTo>
                  <a:pt x="10171" y="11315"/>
                </a:lnTo>
                <a:lnTo>
                  <a:pt x="10074" y="11218"/>
                </a:lnTo>
                <a:lnTo>
                  <a:pt x="10220" y="11120"/>
                </a:lnTo>
                <a:lnTo>
                  <a:pt x="10366" y="11023"/>
                </a:lnTo>
                <a:lnTo>
                  <a:pt x="10633" y="10780"/>
                </a:lnTo>
                <a:lnTo>
                  <a:pt x="10877" y="10585"/>
                </a:lnTo>
                <a:lnTo>
                  <a:pt x="11120" y="10366"/>
                </a:lnTo>
                <a:close/>
                <a:moveTo>
                  <a:pt x="10220" y="5208"/>
                </a:moveTo>
                <a:lnTo>
                  <a:pt x="10122" y="5232"/>
                </a:lnTo>
                <a:lnTo>
                  <a:pt x="10049" y="5305"/>
                </a:lnTo>
                <a:lnTo>
                  <a:pt x="9952" y="5378"/>
                </a:lnTo>
                <a:lnTo>
                  <a:pt x="9344" y="6011"/>
                </a:lnTo>
                <a:lnTo>
                  <a:pt x="9027" y="6303"/>
                </a:lnTo>
                <a:lnTo>
                  <a:pt x="8687" y="6570"/>
                </a:lnTo>
                <a:lnTo>
                  <a:pt x="8419" y="6789"/>
                </a:lnTo>
                <a:lnTo>
                  <a:pt x="8005" y="6497"/>
                </a:lnTo>
                <a:lnTo>
                  <a:pt x="7592" y="6157"/>
                </a:lnTo>
                <a:lnTo>
                  <a:pt x="7373" y="5962"/>
                </a:lnTo>
                <a:lnTo>
                  <a:pt x="7178" y="5767"/>
                </a:lnTo>
                <a:lnTo>
                  <a:pt x="6984" y="5573"/>
                </a:lnTo>
                <a:lnTo>
                  <a:pt x="6740" y="5402"/>
                </a:lnTo>
                <a:lnTo>
                  <a:pt x="6716" y="5329"/>
                </a:lnTo>
                <a:lnTo>
                  <a:pt x="6643" y="5281"/>
                </a:lnTo>
                <a:lnTo>
                  <a:pt x="6594" y="5256"/>
                </a:lnTo>
                <a:lnTo>
                  <a:pt x="6448" y="5256"/>
                </a:lnTo>
                <a:lnTo>
                  <a:pt x="6400" y="5305"/>
                </a:lnTo>
                <a:lnTo>
                  <a:pt x="5621" y="6011"/>
                </a:lnTo>
                <a:lnTo>
                  <a:pt x="5280" y="6303"/>
                </a:lnTo>
                <a:lnTo>
                  <a:pt x="5134" y="6473"/>
                </a:lnTo>
                <a:lnTo>
                  <a:pt x="5086" y="6570"/>
                </a:lnTo>
                <a:lnTo>
                  <a:pt x="5037" y="6668"/>
                </a:lnTo>
                <a:lnTo>
                  <a:pt x="5037" y="6716"/>
                </a:lnTo>
                <a:lnTo>
                  <a:pt x="5037" y="6741"/>
                </a:lnTo>
                <a:lnTo>
                  <a:pt x="5086" y="6789"/>
                </a:lnTo>
                <a:lnTo>
                  <a:pt x="5110" y="6814"/>
                </a:lnTo>
                <a:lnTo>
                  <a:pt x="5183" y="6911"/>
                </a:lnTo>
                <a:lnTo>
                  <a:pt x="5256" y="7033"/>
                </a:lnTo>
                <a:lnTo>
                  <a:pt x="5426" y="7227"/>
                </a:lnTo>
                <a:lnTo>
                  <a:pt x="5791" y="7617"/>
                </a:lnTo>
                <a:lnTo>
                  <a:pt x="6156" y="8079"/>
                </a:lnTo>
                <a:lnTo>
                  <a:pt x="6521" y="8541"/>
                </a:lnTo>
                <a:lnTo>
                  <a:pt x="5694" y="9466"/>
                </a:lnTo>
                <a:lnTo>
                  <a:pt x="5256" y="9904"/>
                </a:lnTo>
                <a:lnTo>
                  <a:pt x="5159" y="10025"/>
                </a:lnTo>
                <a:lnTo>
                  <a:pt x="5061" y="10147"/>
                </a:lnTo>
                <a:lnTo>
                  <a:pt x="5013" y="10269"/>
                </a:lnTo>
                <a:lnTo>
                  <a:pt x="4988" y="10415"/>
                </a:lnTo>
                <a:lnTo>
                  <a:pt x="4988" y="10439"/>
                </a:lnTo>
                <a:lnTo>
                  <a:pt x="4988" y="10512"/>
                </a:lnTo>
                <a:lnTo>
                  <a:pt x="5013" y="10585"/>
                </a:lnTo>
                <a:lnTo>
                  <a:pt x="5159" y="10780"/>
                </a:lnTo>
                <a:lnTo>
                  <a:pt x="5305" y="10950"/>
                </a:lnTo>
                <a:lnTo>
                  <a:pt x="5670" y="11291"/>
                </a:lnTo>
                <a:lnTo>
                  <a:pt x="6035" y="11607"/>
                </a:lnTo>
                <a:lnTo>
                  <a:pt x="6424" y="11875"/>
                </a:lnTo>
                <a:lnTo>
                  <a:pt x="6473" y="11899"/>
                </a:lnTo>
                <a:lnTo>
                  <a:pt x="6521" y="11923"/>
                </a:lnTo>
                <a:lnTo>
                  <a:pt x="6594" y="11899"/>
                </a:lnTo>
                <a:lnTo>
                  <a:pt x="6619" y="11899"/>
                </a:lnTo>
                <a:lnTo>
                  <a:pt x="6692" y="11826"/>
                </a:lnTo>
                <a:lnTo>
                  <a:pt x="6740" y="11729"/>
                </a:lnTo>
                <a:lnTo>
                  <a:pt x="6911" y="11631"/>
                </a:lnTo>
                <a:lnTo>
                  <a:pt x="7057" y="11510"/>
                </a:lnTo>
                <a:lnTo>
                  <a:pt x="7349" y="11266"/>
                </a:lnTo>
                <a:lnTo>
                  <a:pt x="7859" y="10828"/>
                </a:lnTo>
                <a:lnTo>
                  <a:pt x="8370" y="10342"/>
                </a:lnTo>
                <a:lnTo>
                  <a:pt x="8468" y="10439"/>
                </a:lnTo>
                <a:lnTo>
                  <a:pt x="8784" y="10707"/>
                </a:lnTo>
                <a:lnTo>
                  <a:pt x="9076" y="10999"/>
                </a:lnTo>
                <a:lnTo>
                  <a:pt x="9198" y="11120"/>
                </a:lnTo>
                <a:lnTo>
                  <a:pt x="9319" y="11218"/>
                </a:lnTo>
                <a:lnTo>
                  <a:pt x="9587" y="11364"/>
                </a:lnTo>
                <a:lnTo>
                  <a:pt x="9709" y="11485"/>
                </a:lnTo>
                <a:lnTo>
                  <a:pt x="9830" y="11583"/>
                </a:lnTo>
                <a:lnTo>
                  <a:pt x="9928" y="11704"/>
                </a:lnTo>
                <a:lnTo>
                  <a:pt x="10001" y="11753"/>
                </a:lnTo>
                <a:lnTo>
                  <a:pt x="10074" y="11777"/>
                </a:lnTo>
                <a:lnTo>
                  <a:pt x="10098" y="11802"/>
                </a:lnTo>
                <a:lnTo>
                  <a:pt x="10220" y="11802"/>
                </a:lnTo>
                <a:lnTo>
                  <a:pt x="10317" y="11777"/>
                </a:lnTo>
                <a:lnTo>
                  <a:pt x="10414" y="11729"/>
                </a:lnTo>
                <a:lnTo>
                  <a:pt x="10512" y="11680"/>
                </a:lnTo>
                <a:lnTo>
                  <a:pt x="10706" y="11534"/>
                </a:lnTo>
                <a:lnTo>
                  <a:pt x="10877" y="11388"/>
                </a:lnTo>
                <a:lnTo>
                  <a:pt x="11096" y="11218"/>
                </a:lnTo>
                <a:lnTo>
                  <a:pt x="11315" y="10999"/>
                </a:lnTo>
                <a:lnTo>
                  <a:pt x="11704" y="10585"/>
                </a:lnTo>
                <a:lnTo>
                  <a:pt x="11753" y="10512"/>
                </a:lnTo>
                <a:lnTo>
                  <a:pt x="11753" y="10439"/>
                </a:lnTo>
                <a:lnTo>
                  <a:pt x="11728" y="10366"/>
                </a:lnTo>
                <a:lnTo>
                  <a:pt x="11680" y="10317"/>
                </a:lnTo>
                <a:lnTo>
                  <a:pt x="11631" y="10244"/>
                </a:lnTo>
                <a:lnTo>
                  <a:pt x="11339" y="9904"/>
                </a:lnTo>
                <a:lnTo>
                  <a:pt x="11047" y="9588"/>
                </a:lnTo>
                <a:lnTo>
                  <a:pt x="10731" y="9271"/>
                </a:lnTo>
                <a:lnTo>
                  <a:pt x="10439" y="8955"/>
                </a:lnTo>
                <a:lnTo>
                  <a:pt x="10414" y="8906"/>
                </a:lnTo>
                <a:lnTo>
                  <a:pt x="10366" y="8882"/>
                </a:lnTo>
                <a:lnTo>
                  <a:pt x="10195" y="8639"/>
                </a:lnTo>
                <a:lnTo>
                  <a:pt x="10220" y="8590"/>
                </a:lnTo>
                <a:lnTo>
                  <a:pt x="10220" y="8517"/>
                </a:lnTo>
                <a:lnTo>
                  <a:pt x="10220" y="8468"/>
                </a:lnTo>
                <a:lnTo>
                  <a:pt x="10195" y="8420"/>
                </a:lnTo>
                <a:lnTo>
                  <a:pt x="10463" y="8152"/>
                </a:lnTo>
                <a:lnTo>
                  <a:pt x="10706" y="7909"/>
                </a:lnTo>
                <a:lnTo>
                  <a:pt x="11193" y="7422"/>
                </a:lnTo>
                <a:lnTo>
                  <a:pt x="11461" y="7179"/>
                </a:lnTo>
                <a:lnTo>
                  <a:pt x="11680" y="6911"/>
                </a:lnTo>
                <a:lnTo>
                  <a:pt x="11728" y="6838"/>
                </a:lnTo>
                <a:lnTo>
                  <a:pt x="11728" y="6741"/>
                </a:lnTo>
                <a:lnTo>
                  <a:pt x="11753" y="6692"/>
                </a:lnTo>
                <a:lnTo>
                  <a:pt x="11753" y="6643"/>
                </a:lnTo>
                <a:lnTo>
                  <a:pt x="11753" y="6570"/>
                </a:lnTo>
                <a:lnTo>
                  <a:pt x="11728" y="6522"/>
                </a:lnTo>
                <a:lnTo>
                  <a:pt x="11607" y="6351"/>
                </a:lnTo>
                <a:lnTo>
                  <a:pt x="11461" y="6205"/>
                </a:lnTo>
                <a:lnTo>
                  <a:pt x="11169" y="5913"/>
                </a:lnTo>
                <a:lnTo>
                  <a:pt x="10852" y="5597"/>
                </a:lnTo>
                <a:lnTo>
                  <a:pt x="10536" y="5305"/>
                </a:lnTo>
                <a:lnTo>
                  <a:pt x="10463" y="5256"/>
                </a:lnTo>
                <a:lnTo>
                  <a:pt x="10366" y="5256"/>
                </a:lnTo>
                <a:lnTo>
                  <a:pt x="10341" y="5232"/>
                </a:lnTo>
                <a:lnTo>
                  <a:pt x="10220" y="5208"/>
                </a:lnTo>
                <a:close/>
                <a:moveTo>
                  <a:pt x="11631" y="536"/>
                </a:moveTo>
                <a:lnTo>
                  <a:pt x="11728" y="658"/>
                </a:lnTo>
                <a:lnTo>
                  <a:pt x="11801" y="779"/>
                </a:lnTo>
                <a:lnTo>
                  <a:pt x="12020" y="998"/>
                </a:lnTo>
                <a:lnTo>
                  <a:pt x="12483" y="1412"/>
                </a:lnTo>
                <a:lnTo>
                  <a:pt x="13164" y="2044"/>
                </a:lnTo>
                <a:lnTo>
                  <a:pt x="13797" y="2677"/>
                </a:lnTo>
                <a:lnTo>
                  <a:pt x="14429" y="3334"/>
                </a:lnTo>
                <a:lnTo>
                  <a:pt x="15062" y="3991"/>
                </a:lnTo>
                <a:lnTo>
                  <a:pt x="16278" y="5354"/>
                </a:lnTo>
                <a:lnTo>
                  <a:pt x="16303" y="5354"/>
                </a:lnTo>
                <a:lnTo>
                  <a:pt x="16254" y="5548"/>
                </a:lnTo>
                <a:lnTo>
                  <a:pt x="16230" y="5719"/>
                </a:lnTo>
                <a:lnTo>
                  <a:pt x="16181" y="6084"/>
                </a:lnTo>
                <a:lnTo>
                  <a:pt x="16181" y="6838"/>
                </a:lnTo>
                <a:lnTo>
                  <a:pt x="16157" y="7690"/>
                </a:lnTo>
                <a:lnTo>
                  <a:pt x="16157" y="8541"/>
                </a:lnTo>
                <a:lnTo>
                  <a:pt x="16181" y="10244"/>
                </a:lnTo>
                <a:lnTo>
                  <a:pt x="16230" y="11948"/>
                </a:lnTo>
                <a:lnTo>
                  <a:pt x="16230" y="11972"/>
                </a:lnTo>
                <a:lnTo>
                  <a:pt x="15938" y="12167"/>
                </a:lnTo>
                <a:lnTo>
                  <a:pt x="15646" y="12410"/>
                </a:lnTo>
                <a:lnTo>
                  <a:pt x="15354" y="12653"/>
                </a:lnTo>
                <a:lnTo>
                  <a:pt x="15086" y="12921"/>
                </a:lnTo>
                <a:lnTo>
                  <a:pt x="14551" y="13456"/>
                </a:lnTo>
                <a:lnTo>
                  <a:pt x="14016" y="13992"/>
                </a:lnTo>
                <a:lnTo>
                  <a:pt x="11509" y="16401"/>
                </a:lnTo>
                <a:lnTo>
                  <a:pt x="11461" y="16474"/>
                </a:lnTo>
                <a:lnTo>
                  <a:pt x="9830" y="16571"/>
                </a:lnTo>
                <a:lnTo>
                  <a:pt x="9027" y="16595"/>
                </a:lnTo>
                <a:lnTo>
                  <a:pt x="8200" y="16620"/>
                </a:lnTo>
                <a:lnTo>
                  <a:pt x="7349" y="16595"/>
                </a:lnTo>
                <a:lnTo>
                  <a:pt x="6521" y="16571"/>
                </a:lnTo>
                <a:lnTo>
                  <a:pt x="5840" y="16498"/>
                </a:lnTo>
                <a:lnTo>
                  <a:pt x="5329" y="16498"/>
                </a:lnTo>
                <a:lnTo>
                  <a:pt x="5159" y="16522"/>
                </a:lnTo>
                <a:lnTo>
                  <a:pt x="5110" y="16401"/>
                </a:lnTo>
                <a:lnTo>
                  <a:pt x="5037" y="16255"/>
                </a:lnTo>
                <a:lnTo>
                  <a:pt x="4940" y="16133"/>
                </a:lnTo>
                <a:lnTo>
                  <a:pt x="4842" y="16011"/>
                </a:lnTo>
                <a:lnTo>
                  <a:pt x="4429" y="15549"/>
                </a:lnTo>
                <a:lnTo>
                  <a:pt x="3772" y="14868"/>
                </a:lnTo>
                <a:lnTo>
                  <a:pt x="3431" y="14527"/>
                </a:lnTo>
                <a:lnTo>
                  <a:pt x="3090" y="14211"/>
                </a:lnTo>
                <a:lnTo>
                  <a:pt x="2750" y="13919"/>
                </a:lnTo>
                <a:lnTo>
                  <a:pt x="2385" y="13651"/>
                </a:lnTo>
                <a:lnTo>
                  <a:pt x="1679" y="13116"/>
                </a:lnTo>
                <a:lnTo>
                  <a:pt x="1338" y="12824"/>
                </a:lnTo>
                <a:lnTo>
                  <a:pt x="1022" y="12532"/>
                </a:lnTo>
                <a:lnTo>
                  <a:pt x="730" y="12191"/>
                </a:lnTo>
                <a:lnTo>
                  <a:pt x="487" y="11850"/>
                </a:lnTo>
                <a:lnTo>
                  <a:pt x="535" y="11704"/>
                </a:lnTo>
                <a:lnTo>
                  <a:pt x="560" y="11534"/>
                </a:lnTo>
                <a:lnTo>
                  <a:pt x="584" y="11218"/>
                </a:lnTo>
                <a:lnTo>
                  <a:pt x="584" y="10561"/>
                </a:lnTo>
                <a:lnTo>
                  <a:pt x="584" y="9612"/>
                </a:lnTo>
                <a:lnTo>
                  <a:pt x="584" y="8663"/>
                </a:lnTo>
                <a:lnTo>
                  <a:pt x="584" y="7714"/>
                </a:lnTo>
                <a:lnTo>
                  <a:pt x="535" y="6765"/>
                </a:lnTo>
                <a:lnTo>
                  <a:pt x="535" y="6132"/>
                </a:lnTo>
                <a:lnTo>
                  <a:pt x="511" y="5792"/>
                </a:lnTo>
                <a:lnTo>
                  <a:pt x="438" y="5475"/>
                </a:lnTo>
                <a:lnTo>
                  <a:pt x="511" y="5402"/>
                </a:lnTo>
                <a:lnTo>
                  <a:pt x="1046" y="4721"/>
                </a:lnTo>
                <a:lnTo>
                  <a:pt x="1582" y="4040"/>
                </a:lnTo>
                <a:lnTo>
                  <a:pt x="2141" y="3358"/>
                </a:lnTo>
                <a:lnTo>
                  <a:pt x="2725" y="2726"/>
                </a:lnTo>
                <a:lnTo>
                  <a:pt x="2993" y="2458"/>
                </a:lnTo>
                <a:lnTo>
                  <a:pt x="3285" y="2190"/>
                </a:lnTo>
                <a:lnTo>
                  <a:pt x="3869" y="1655"/>
                </a:lnTo>
                <a:lnTo>
                  <a:pt x="4429" y="1120"/>
                </a:lnTo>
                <a:lnTo>
                  <a:pt x="4696" y="852"/>
                </a:lnTo>
                <a:lnTo>
                  <a:pt x="4964" y="560"/>
                </a:lnTo>
                <a:lnTo>
                  <a:pt x="5305" y="609"/>
                </a:lnTo>
                <a:lnTo>
                  <a:pt x="5670" y="633"/>
                </a:lnTo>
                <a:lnTo>
                  <a:pt x="6400" y="633"/>
                </a:lnTo>
                <a:lnTo>
                  <a:pt x="8127" y="609"/>
                </a:lnTo>
                <a:lnTo>
                  <a:pt x="9003" y="609"/>
                </a:lnTo>
                <a:lnTo>
                  <a:pt x="9879" y="633"/>
                </a:lnTo>
                <a:lnTo>
                  <a:pt x="10779" y="609"/>
                </a:lnTo>
                <a:lnTo>
                  <a:pt x="11217" y="585"/>
                </a:lnTo>
                <a:lnTo>
                  <a:pt x="11631" y="536"/>
                </a:lnTo>
                <a:close/>
                <a:moveTo>
                  <a:pt x="10731" y="1"/>
                </a:moveTo>
                <a:lnTo>
                  <a:pt x="9855" y="25"/>
                </a:lnTo>
                <a:lnTo>
                  <a:pt x="8127" y="49"/>
                </a:lnTo>
                <a:lnTo>
                  <a:pt x="6400" y="74"/>
                </a:lnTo>
                <a:lnTo>
                  <a:pt x="5597" y="74"/>
                </a:lnTo>
                <a:lnTo>
                  <a:pt x="5207" y="98"/>
                </a:lnTo>
                <a:lnTo>
                  <a:pt x="4818" y="171"/>
                </a:lnTo>
                <a:lnTo>
                  <a:pt x="4769" y="195"/>
                </a:lnTo>
                <a:lnTo>
                  <a:pt x="4721" y="244"/>
                </a:lnTo>
                <a:lnTo>
                  <a:pt x="4696" y="293"/>
                </a:lnTo>
                <a:lnTo>
                  <a:pt x="4696" y="341"/>
                </a:lnTo>
                <a:lnTo>
                  <a:pt x="4331" y="536"/>
                </a:lnTo>
                <a:lnTo>
                  <a:pt x="4015" y="779"/>
                </a:lnTo>
                <a:lnTo>
                  <a:pt x="3674" y="1023"/>
                </a:lnTo>
                <a:lnTo>
                  <a:pt x="3382" y="1315"/>
                </a:lnTo>
                <a:lnTo>
                  <a:pt x="2774" y="1899"/>
                </a:lnTo>
                <a:lnTo>
                  <a:pt x="2239" y="2458"/>
                </a:lnTo>
                <a:lnTo>
                  <a:pt x="1655" y="3091"/>
                </a:lnTo>
                <a:lnTo>
                  <a:pt x="1071" y="3748"/>
                </a:lnTo>
                <a:lnTo>
                  <a:pt x="535" y="4429"/>
                </a:lnTo>
                <a:lnTo>
                  <a:pt x="49" y="5135"/>
                </a:lnTo>
                <a:lnTo>
                  <a:pt x="24" y="5208"/>
                </a:lnTo>
                <a:lnTo>
                  <a:pt x="0" y="5281"/>
                </a:lnTo>
                <a:lnTo>
                  <a:pt x="24" y="5354"/>
                </a:lnTo>
                <a:lnTo>
                  <a:pt x="49" y="5402"/>
                </a:lnTo>
                <a:lnTo>
                  <a:pt x="0" y="5694"/>
                </a:lnTo>
                <a:lnTo>
                  <a:pt x="0" y="5986"/>
                </a:lnTo>
                <a:lnTo>
                  <a:pt x="24" y="6570"/>
                </a:lnTo>
                <a:lnTo>
                  <a:pt x="73" y="8468"/>
                </a:lnTo>
                <a:lnTo>
                  <a:pt x="73" y="9417"/>
                </a:lnTo>
                <a:lnTo>
                  <a:pt x="73" y="10366"/>
                </a:lnTo>
                <a:lnTo>
                  <a:pt x="49" y="10755"/>
                </a:lnTo>
                <a:lnTo>
                  <a:pt x="0" y="11145"/>
                </a:lnTo>
                <a:lnTo>
                  <a:pt x="0" y="11339"/>
                </a:lnTo>
                <a:lnTo>
                  <a:pt x="0" y="11534"/>
                </a:lnTo>
                <a:lnTo>
                  <a:pt x="24" y="11729"/>
                </a:lnTo>
                <a:lnTo>
                  <a:pt x="97" y="11899"/>
                </a:lnTo>
                <a:lnTo>
                  <a:pt x="73" y="11948"/>
                </a:lnTo>
                <a:lnTo>
                  <a:pt x="73" y="11996"/>
                </a:lnTo>
                <a:lnTo>
                  <a:pt x="146" y="12191"/>
                </a:lnTo>
                <a:lnTo>
                  <a:pt x="219" y="12361"/>
                </a:lnTo>
                <a:lnTo>
                  <a:pt x="292" y="12532"/>
                </a:lnTo>
                <a:lnTo>
                  <a:pt x="414" y="12702"/>
                </a:lnTo>
                <a:lnTo>
                  <a:pt x="535" y="12848"/>
                </a:lnTo>
                <a:lnTo>
                  <a:pt x="681" y="12994"/>
                </a:lnTo>
                <a:lnTo>
                  <a:pt x="998" y="13286"/>
                </a:lnTo>
                <a:lnTo>
                  <a:pt x="1338" y="13554"/>
                </a:lnTo>
                <a:lnTo>
                  <a:pt x="1679" y="13797"/>
                </a:lnTo>
                <a:lnTo>
                  <a:pt x="1995" y="14040"/>
                </a:lnTo>
                <a:lnTo>
                  <a:pt x="2287" y="14259"/>
                </a:lnTo>
                <a:lnTo>
                  <a:pt x="2652" y="14576"/>
                </a:lnTo>
                <a:lnTo>
                  <a:pt x="2993" y="14916"/>
                </a:lnTo>
                <a:lnTo>
                  <a:pt x="3650" y="15598"/>
                </a:lnTo>
                <a:lnTo>
                  <a:pt x="3991" y="15987"/>
                </a:lnTo>
                <a:lnTo>
                  <a:pt x="4331" y="16376"/>
                </a:lnTo>
                <a:lnTo>
                  <a:pt x="4453" y="16547"/>
                </a:lnTo>
                <a:lnTo>
                  <a:pt x="4599" y="16693"/>
                </a:lnTo>
                <a:lnTo>
                  <a:pt x="4745" y="16814"/>
                </a:lnTo>
                <a:lnTo>
                  <a:pt x="4818" y="16863"/>
                </a:lnTo>
                <a:lnTo>
                  <a:pt x="4940" y="16887"/>
                </a:lnTo>
                <a:lnTo>
                  <a:pt x="5013" y="16887"/>
                </a:lnTo>
                <a:lnTo>
                  <a:pt x="5086" y="16863"/>
                </a:lnTo>
                <a:lnTo>
                  <a:pt x="5232" y="16912"/>
                </a:lnTo>
                <a:lnTo>
                  <a:pt x="5378" y="16960"/>
                </a:lnTo>
                <a:lnTo>
                  <a:pt x="5694" y="17009"/>
                </a:lnTo>
                <a:lnTo>
                  <a:pt x="6327" y="17058"/>
                </a:lnTo>
                <a:lnTo>
                  <a:pt x="7178" y="17106"/>
                </a:lnTo>
                <a:lnTo>
                  <a:pt x="8005" y="17106"/>
                </a:lnTo>
                <a:lnTo>
                  <a:pt x="8906" y="17131"/>
                </a:lnTo>
                <a:lnTo>
                  <a:pt x="9806" y="17106"/>
                </a:lnTo>
                <a:lnTo>
                  <a:pt x="10706" y="17033"/>
                </a:lnTo>
                <a:lnTo>
                  <a:pt x="11582" y="16936"/>
                </a:lnTo>
                <a:lnTo>
                  <a:pt x="11655" y="16912"/>
                </a:lnTo>
                <a:lnTo>
                  <a:pt x="11704" y="16887"/>
                </a:lnTo>
                <a:lnTo>
                  <a:pt x="11753" y="16839"/>
                </a:lnTo>
                <a:lnTo>
                  <a:pt x="11801" y="16790"/>
                </a:lnTo>
                <a:lnTo>
                  <a:pt x="11850" y="16741"/>
                </a:lnTo>
                <a:lnTo>
                  <a:pt x="14210" y="14454"/>
                </a:lnTo>
                <a:lnTo>
                  <a:pt x="14794" y="13919"/>
                </a:lnTo>
                <a:lnTo>
                  <a:pt x="15403" y="13383"/>
                </a:lnTo>
                <a:lnTo>
                  <a:pt x="15694" y="13091"/>
                </a:lnTo>
                <a:lnTo>
                  <a:pt x="15986" y="12799"/>
                </a:lnTo>
                <a:lnTo>
                  <a:pt x="16230" y="12507"/>
                </a:lnTo>
                <a:lnTo>
                  <a:pt x="16473" y="12191"/>
                </a:lnTo>
                <a:lnTo>
                  <a:pt x="16570" y="12191"/>
                </a:lnTo>
                <a:lnTo>
                  <a:pt x="16668" y="12142"/>
                </a:lnTo>
                <a:lnTo>
                  <a:pt x="16716" y="12069"/>
                </a:lnTo>
                <a:lnTo>
                  <a:pt x="16741" y="11948"/>
                </a:lnTo>
                <a:lnTo>
                  <a:pt x="16692" y="10244"/>
                </a:lnTo>
                <a:lnTo>
                  <a:pt x="16668" y="8541"/>
                </a:lnTo>
                <a:lnTo>
                  <a:pt x="16692" y="6838"/>
                </a:lnTo>
                <a:lnTo>
                  <a:pt x="16716" y="6084"/>
                </a:lnTo>
                <a:lnTo>
                  <a:pt x="16716" y="5694"/>
                </a:lnTo>
                <a:lnTo>
                  <a:pt x="16692" y="5500"/>
                </a:lnTo>
                <a:lnTo>
                  <a:pt x="16643" y="5329"/>
                </a:lnTo>
                <a:lnTo>
                  <a:pt x="16692" y="5232"/>
                </a:lnTo>
                <a:lnTo>
                  <a:pt x="16716" y="5159"/>
                </a:lnTo>
                <a:lnTo>
                  <a:pt x="16692" y="5062"/>
                </a:lnTo>
                <a:lnTo>
                  <a:pt x="16643" y="4989"/>
                </a:lnTo>
                <a:lnTo>
                  <a:pt x="16084" y="4332"/>
                </a:lnTo>
                <a:lnTo>
                  <a:pt x="15500" y="3675"/>
                </a:lnTo>
                <a:lnTo>
                  <a:pt x="14916" y="3042"/>
                </a:lnTo>
                <a:lnTo>
                  <a:pt x="14308" y="2434"/>
                </a:lnTo>
                <a:lnTo>
                  <a:pt x="13651" y="1801"/>
                </a:lnTo>
                <a:lnTo>
                  <a:pt x="12994" y="1169"/>
                </a:lnTo>
                <a:lnTo>
                  <a:pt x="12726" y="901"/>
                </a:lnTo>
                <a:lnTo>
                  <a:pt x="12434" y="633"/>
                </a:lnTo>
                <a:lnTo>
                  <a:pt x="12288" y="512"/>
                </a:lnTo>
                <a:lnTo>
                  <a:pt x="12142" y="390"/>
                </a:lnTo>
                <a:lnTo>
                  <a:pt x="11972" y="293"/>
                </a:lnTo>
                <a:lnTo>
                  <a:pt x="11801" y="244"/>
                </a:lnTo>
                <a:lnTo>
                  <a:pt x="11777" y="171"/>
                </a:lnTo>
                <a:lnTo>
                  <a:pt x="11728" y="98"/>
                </a:lnTo>
                <a:lnTo>
                  <a:pt x="11655" y="74"/>
                </a:lnTo>
                <a:lnTo>
                  <a:pt x="11582" y="49"/>
                </a:lnTo>
                <a:lnTo>
                  <a:pt x="11144" y="1"/>
                </a:ln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4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p41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Possibility</a:t>
            </a:r>
            <a:endParaRPr/>
          </a:p>
        </p:txBody>
      </p:sp>
      <p:pic>
        <p:nvPicPr>
          <p:cNvPr id="1076" name="Google Shape;1076;p41"/>
          <p:cNvPicPr preferRelativeResize="0"/>
          <p:nvPr/>
        </p:nvPicPr>
        <p:blipFill rotWithShape="1">
          <a:blip r:embed="rId3">
            <a:alphaModFix/>
          </a:blip>
          <a:srcRect b="0" l="54344" r="0" t="63166"/>
          <a:stretch/>
        </p:blipFill>
        <p:spPr>
          <a:xfrm>
            <a:off x="5290803" y="1430750"/>
            <a:ext cx="2445871" cy="2946300"/>
          </a:xfrm>
          <a:prstGeom prst="rect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77" name="Google Shape;1077;p41"/>
          <p:cNvSpPr txBox="1"/>
          <p:nvPr/>
        </p:nvSpPr>
        <p:spPr>
          <a:xfrm>
            <a:off x="707700" y="1642275"/>
            <a:ext cx="41685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rPr>
              <a:t>The idea: in increase in velocity of a fluid results in a decrease of pressure</a:t>
            </a:r>
            <a:endParaRPr>
              <a:solidFill>
                <a:schemeClr val="accent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78" name="Google Shape;1078;p41"/>
          <p:cNvSpPr txBox="1"/>
          <p:nvPr/>
        </p:nvSpPr>
        <p:spPr>
          <a:xfrm>
            <a:off x="906750" y="2838950"/>
            <a:ext cx="3770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Possibility: </a:t>
            </a: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Air above the wing</a:t>
            </a: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>
                <a:solidFill>
                  <a:schemeClr val="lt1"/>
                </a:solidFill>
                <a:highlight>
                  <a:schemeClr val="dk2"/>
                </a:highlight>
                <a:latin typeface="Nunito"/>
                <a:ea typeface="Nunito"/>
                <a:cs typeface="Nunito"/>
                <a:sym typeface="Nunito"/>
              </a:rPr>
              <a:t>A)</a:t>
            </a:r>
            <a:r>
              <a:rPr lang="en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momentarily flows backwards </a:t>
            </a:r>
            <a:r>
              <a:rPr lang="en">
                <a:solidFill>
                  <a:schemeClr val="lt1"/>
                </a:solidFill>
                <a:highlight>
                  <a:schemeClr val="dk2"/>
                </a:highlight>
                <a:latin typeface="Nunito"/>
                <a:ea typeface="Nunito"/>
                <a:cs typeface="Nunito"/>
                <a:sym typeface="Nunito"/>
              </a:rPr>
              <a:t>B)</a:t>
            </a: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vacuum fills the void </a:t>
            </a:r>
            <a:r>
              <a:rPr lang="en">
                <a:solidFill>
                  <a:schemeClr val="lt1"/>
                </a:solidFill>
                <a:highlight>
                  <a:schemeClr val="dk2"/>
                </a:highlight>
                <a:latin typeface="Nunito"/>
                <a:ea typeface="Nunito"/>
                <a:cs typeface="Nunito"/>
                <a:sym typeface="Nunito"/>
              </a:rPr>
              <a:t>C)</a:t>
            </a:r>
            <a:r>
              <a:rPr lang="en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but not all of it - creating a low -pressure zone</a:t>
            </a:r>
            <a:endParaRPr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eaturing Professor Mike Merrifield. Animation by Pete McPartlan.&#10;More links and info below  ↓ ↓ ↓&#10;&#10;Discuss on Brady's subreddit: https://redd.it/6zenc6&#10;&#10;Visit our website at http://www.sixtysymbols.com/&#10;We're on Facebook at http://www.facebook.com/sixtysymbols&#10;And Twitter at http://twitter.com/sixtysymbols&#10;This project features scientists from The University of Nottingham&#10;http://bit.ly/NottsPhysics&#10;&#10;Patreon: https://www.patreon.com/sixtysymbols&#10;&#10;Sixty Symbols videos by Brady Haran&#10;http://www.bradyharanblog.com&#10;&#10;Email list: http://eepurl.com/YdjL9" id="1083" name="Google Shape;1083;p42" title="Lift and Wings - Sixty Symbols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902638"/>
            <a:ext cx="4450975" cy="33382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4" name="Google Shape;1084;p42"/>
          <p:cNvSpPr txBox="1"/>
          <p:nvPr>
            <p:ph idx="1" type="body"/>
          </p:nvPr>
        </p:nvSpPr>
        <p:spPr>
          <a:xfrm>
            <a:off x="883525" y="2078413"/>
            <a:ext cx="2879400" cy="20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This is a wonderful video so i’ll find ~3 mins for the people to watch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43"/>
          <p:cNvSpPr txBox="1"/>
          <p:nvPr>
            <p:ph idx="4294967295" type="title"/>
          </p:nvPr>
        </p:nvSpPr>
        <p:spPr>
          <a:xfrm>
            <a:off x="1088350" y="919088"/>
            <a:ext cx="3142200" cy="306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Synthesis: </a:t>
            </a:r>
            <a:endParaRPr sz="48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no one knows,</a:t>
            </a:r>
            <a:endParaRPr b="0"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4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but we have accurate equations!</a:t>
            </a:r>
            <a:endParaRPr b="0" sz="24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90" name="Google Shape;109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2725" y="1182738"/>
            <a:ext cx="3639224" cy="253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Google Shape;907;p17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908" name="Google Shape;908;p17"/>
          <p:cNvSpPr txBox="1"/>
          <p:nvPr>
            <p:ph idx="1" type="body"/>
          </p:nvPr>
        </p:nvSpPr>
        <p:spPr>
          <a:xfrm>
            <a:off x="855300" y="1553825"/>
            <a:ext cx="6240900" cy="2614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min — Ice-Breaker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10 min — parts of a wing + trivia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10 min — Definitions + trivia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5 min — Definition Activity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20 min </a:t>
            </a:r>
            <a:r>
              <a:rPr lang="en"/>
              <a:t>— How does flight work?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18"/>
          <p:cNvSpPr txBox="1"/>
          <p:nvPr>
            <p:ph type="ctrTitle"/>
          </p:nvPr>
        </p:nvSpPr>
        <p:spPr>
          <a:xfrm>
            <a:off x="1632600" y="1673063"/>
            <a:ext cx="5878800" cy="1303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of the Wing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9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Spar</a:t>
            </a:r>
            <a:endParaRPr/>
          </a:p>
        </p:txBody>
      </p:sp>
      <p:sp>
        <p:nvSpPr>
          <p:cNvPr id="919" name="Google Shape;919;p19"/>
          <p:cNvSpPr txBox="1"/>
          <p:nvPr>
            <p:ph idx="1" type="body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The spar is the main structural point of the wing, kind of like our spine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Runs vertically along the wing, from the fuselage to the wingtip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There is generally 1 spar per wing, but sometimes there are 2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/>
          </a:p>
        </p:txBody>
      </p:sp>
      <p:pic>
        <p:nvPicPr>
          <p:cNvPr id="920" name="Google Shape;92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93625" y="1553824"/>
            <a:ext cx="2271000" cy="172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4" name="Shape 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Google Shape;925;p20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Ribs</a:t>
            </a:r>
            <a:endParaRPr/>
          </a:p>
        </p:txBody>
      </p:sp>
      <p:sp>
        <p:nvSpPr>
          <p:cNvPr id="926" name="Google Shape;926;p20"/>
          <p:cNvSpPr txBox="1"/>
          <p:nvPr>
            <p:ph idx="1" type="body"/>
          </p:nvPr>
        </p:nvSpPr>
        <p:spPr>
          <a:xfrm>
            <a:off x="855300" y="15538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c</a:t>
            </a:r>
            <a:r>
              <a:rPr lang="en"/>
              <a:t>ross pieces</a:t>
            </a:r>
            <a:r>
              <a:rPr lang="en"/>
              <a:t> in the wing - run horizontally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Ribs are attached to the spar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Generate the lift + support the wing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Specific shape called “airfoil”</a:t>
            </a:r>
            <a:endParaRPr/>
          </a:p>
        </p:txBody>
      </p:sp>
      <p:pic>
        <p:nvPicPr>
          <p:cNvPr id="927" name="Google Shape;927;p20"/>
          <p:cNvPicPr preferRelativeResize="0"/>
          <p:nvPr/>
        </p:nvPicPr>
        <p:blipFill rotWithShape="1">
          <a:blip r:embed="rId3">
            <a:alphaModFix/>
          </a:blip>
          <a:srcRect b="0" l="2699" r="1560" t="0"/>
          <a:stretch/>
        </p:blipFill>
        <p:spPr>
          <a:xfrm>
            <a:off x="194663" y="3363150"/>
            <a:ext cx="8754675" cy="135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21"/>
          <p:cNvSpPr txBox="1"/>
          <p:nvPr>
            <p:ph type="title"/>
          </p:nvPr>
        </p:nvSpPr>
        <p:spPr>
          <a:xfrm>
            <a:off x="855300" y="836000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Aileron</a:t>
            </a:r>
            <a:endParaRPr/>
          </a:p>
        </p:txBody>
      </p:sp>
      <p:sp>
        <p:nvSpPr>
          <p:cNvPr id="933" name="Google Shape;933;p21"/>
          <p:cNvSpPr txBox="1"/>
          <p:nvPr>
            <p:ph idx="1" type="body"/>
          </p:nvPr>
        </p:nvSpPr>
        <p:spPr>
          <a:xfrm>
            <a:off x="855300" y="1663525"/>
            <a:ext cx="6240900" cy="283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A moving part the wings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Used by the </a:t>
            </a:r>
            <a:r>
              <a:rPr lang="en"/>
              <a:t>pilot</a:t>
            </a:r>
            <a:r>
              <a:rPr lang="en"/>
              <a:t> to control the roll of the plane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Increases angle of attack, so one side produces more lift than the other side, and the plane tilts. (Also increases drag)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DO NOT CONFUSE WITH FLAPS (Flaps use drag to slow plane to a stop while landing)</a:t>
            </a:r>
            <a:endParaRPr/>
          </a:p>
        </p:txBody>
      </p:sp>
      <p:pic>
        <p:nvPicPr>
          <p:cNvPr id="934" name="Google Shape;934;p21"/>
          <p:cNvPicPr preferRelativeResize="0"/>
          <p:nvPr/>
        </p:nvPicPr>
        <p:blipFill rotWithShape="1">
          <a:blip r:embed="rId3">
            <a:alphaModFix/>
          </a:blip>
          <a:srcRect b="14376" l="8475" r="0" t="0"/>
          <a:stretch/>
        </p:blipFill>
        <p:spPr>
          <a:xfrm>
            <a:off x="6449825" y="16425"/>
            <a:ext cx="2694175" cy="203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22"/>
          <p:cNvSpPr txBox="1"/>
          <p:nvPr>
            <p:ph type="title"/>
          </p:nvPr>
        </p:nvSpPr>
        <p:spPr>
          <a:xfrm>
            <a:off x="686550" y="1413375"/>
            <a:ext cx="62409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Airfoils</a:t>
            </a:r>
            <a:endParaRPr/>
          </a:p>
        </p:txBody>
      </p:sp>
      <p:sp>
        <p:nvSpPr>
          <p:cNvPr id="940" name="Google Shape;940;p22"/>
          <p:cNvSpPr txBox="1"/>
          <p:nvPr>
            <p:ph idx="1" type="body"/>
          </p:nvPr>
        </p:nvSpPr>
        <p:spPr>
          <a:xfrm>
            <a:off x="367025" y="1906125"/>
            <a:ext cx="6438900" cy="3059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the side view of a wing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produces lift and drag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remember, lift is an upward force and drag slows the wing down, backwards force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en"/>
              <a:t>There are lots of different airfoil shapes, each has different uses/benefits</a:t>
            </a:r>
            <a:endParaRPr/>
          </a:p>
        </p:txBody>
      </p:sp>
      <p:pic>
        <p:nvPicPr>
          <p:cNvPr id="941" name="Google Shape;9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8875" y="1075825"/>
            <a:ext cx="4991926" cy="1103700"/>
          </a:xfrm>
          <a:prstGeom prst="rect">
            <a:avLst/>
          </a:prstGeom>
          <a:noFill/>
          <a:ln>
            <a:noFill/>
          </a:ln>
        </p:spPr>
      </p:pic>
      <p:sp>
        <p:nvSpPr>
          <p:cNvPr id="942" name="Google Shape;942;p22"/>
          <p:cNvSpPr/>
          <p:nvPr/>
        </p:nvSpPr>
        <p:spPr>
          <a:xfrm>
            <a:off x="4342550" y="336275"/>
            <a:ext cx="525000" cy="664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22"/>
          <p:cNvSpPr/>
          <p:nvPr/>
        </p:nvSpPr>
        <p:spPr>
          <a:xfrm>
            <a:off x="5212900" y="336275"/>
            <a:ext cx="525000" cy="664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22"/>
          <p:cNvSpPr/>
          <p:nvPr/>
        </p:nvSpPr>
        <p:spPr>
          <a:xfrm>
            <a:off x="6029675" y="458925"/>
            <a:ext cx="525000" cy="664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22"/>
          <p:cNvSpPr/>
          <p:nvPr/>
        </p:nvSpPr>
        <p:spPr>
          <a:xfrm>
            <a:off x="6742925" y="589900"/>
            <a:ext cx="525000" cy="664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D9EAD3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6" name="Google Shape;946;p22"/>
          <p:cNvSpPr txBox="1"/>
          <p:nvPr/>
        </p:nvSpPr>
        <p:spPr>
          <a:xfrm>
            <a:off x="7332200" y="497000"/>
            <a:ext cx="1039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highlight>
                  <a:srgbClr val="D9EAD3"/>
                </a:highlight>
                <a:latin typeface="Space Grotesk"/>
                <a:ea typeface="Space Grotesk"/>
                <a:cs typeface="Space Grotesk"/>
                <a:sym typeface="Space Grotesk"/>
              </a:rPr>
              <a:t>Lift</a:t>
            </a:r>
            <a:endParaRPr b="1" sz="3600">
              <a:highlight>
                <a:srgbClr val="D9EAD3"/>
              </a:highlight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947" name="Google Shape;947;p22"/>
          <p:cNvSpPr/>
          <p:nvPr/>
        </p:nvSpPr>
        <p:spPr>
          <a:xfrm>
            <a:off x="8018000" y="1354250"/>
            <a:ext cx="760800" cy="396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8" name="Google Shape;948;p22"/>
          <p:cNvSpPr/>
          <p:nvPr/>
        </p:nvSpPr>
        <p:spPr>
          <a:xfrm>
            <a:off x="6863100" y="1956700"/>
            <a:ext cx="760800" cy="396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9" name="Google Shape;949;p22"/>
          <p:cNvSpPr/>
          <p:nvPr/>
        </p:nvSpPr>
        <p:spPr>
          <a:xfrm>
            <a:off x="7969200" y="2179525"/>
            <a:ext cx="760800" cy="396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AD1DC"/>
          </a:solidFill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0" name="Google Shape;950;p22"/>
          <p:cNvSpPr txBox="1"/>
          <p:nvPr/>
        </p:nvSpPr>
        <p:spPr>
          <a:xfrm>
            <a:off x="7032150" y="2511550"/>
            <a:ext cx="1296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highlight>
                  <a:srgbClr val="F4CCCC"/>
                </a:highlight>
                <a:latin typeface="Space Grotesk"/>
                <a:ea typeface="Space Grotesk"/>
                <a:cs typeface="Space Grotesk"/>
                <a:sym typeface="Space Grotesk"/>
              </a:rPr>
              <a:t>Drag</a:t>
            </a:r>
            <a:endParaRPr b="1" sz="3600">
              <a:highlight>
                <a:srgbClr val="F4CCCC"/>
              </a:highlight>
              <a:latin typeface="Space Grotesk"/>
              <a:ea typeface="Space Grotesk"/>
              <a:cs typeface="Space Grotesk"/>
              <a:sym typeface="Space Grotes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5" name="Google Shape;955;p23"/>
          <p:cNvPicPr preferRelativeResize="0"/>
          <p:nvPr/>
        </p:nvPicPr>
        <p:blipFill rotWithShape="1">
          <a:blip r:embed="rId3">
            <a:alphaModFix/>
          </a:blip>
          <a:srcRect b="10055" l="0" r="0" t="10389"/>
          <a:stretch/>
        </p:blipFill>
        <p:spPr>
          <a:xfrm>
            <a:off x="528700" y="0"/>
            <a:ext cx="808659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ianca template">
  <a:themeElements>
    <a:clrScheme name="Custom 347">
      <a:dk1>
        <a:srgbClr val="192D49"/>
      </a:dk1>
      <a:lt1>
        <a:srgbClr val="FFFFFF"/>
      </a:lt1>
      <a:dk2>
        <a:srgbClr val="9199A0"/>
      </a:dk2>
      <a:lt2>
        <a:srgbClr val="E0E8F0"/>
      </a:lt2>
      <a:accent1>
        <a:srgbClr val="5B87C8"/>
      </a:accent1>
      <a:accent2>
        <a:srgbClr val="9DC0EA"/>
      </a:accent2>
      <a:accent3>
        <a:srgbClr val="C5E0FE"/>
      </a:accent3>
      <a:accent4>
        <a:srgbClr val="F8DB51"/>
      </a:accent4>
      <a:accent5>
        <a:srgbClr val="F7A479"/>
      </a:accent5>
      <a:accent6>
        <a:srgbClr val="F37474"/>
      </a:accent6>
      <a:hlink>
        <a:srgbClr val="224C8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